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goo Ringoo" userId="60153f9615b0b652" providerId="LiveId" clId="{5552F062-F052-44CF-B508-373EF97FADD5}"/>
    <pc:docChg chg="undo custSel addSld modSld">
      <pc:chgData name="Ringoo Ringoo" userId="60153f9615b0b652" providerId="LiveId" clId="{5552F062-F052-44CF-B508-373EF97FADD5}" dt="2023-01-30T13:43:32.730" v="1273" actId="14100"/>
      <pc:docMkLst>
        <pc:docMk/>
      </pc:docMkLst>
      <pc:sldChg chg="modSp mod">
        <pc:chgData name="Ringoo Ringoo" userId="60153f9615b0b652" providerId="LiveId" clId="{5552F062-F052-44CF-B508-373EF97FADD5}" dt="2023-01-30T13:38:13.354" v="1214" actId="1076"/>
        <pc:sldMkLst>
          <pc:docMk/>
          <pc:sldMk cId="933317646" sldId="256"/>
        </pc:sldMkLst>
        <pc:spChg chg="mod">
          <ac:chgData name="Ringoo Ringoo" userId="60153f9615b0b652" providerId="LiveId" clId="{5552F062-F052-44CF-B508-373EF97FADD5}" dt="2023-01-30T13:38:09.530" v="1213" actId="14100"/>
          <ac:spMkLst>
            <pc:docMk/>
            <pc:sldMk cId="933317646" sldId="256"/>
            <ac:spMk id="2" creationId="{2C3B8E2C-4E97-4011-9516-60F99697F218}"/>
          </ac:spMkLst>
        </pc:spChg>
        <pc:spChg chg="mod">
          <ac:chgData name="Ringoo Ringoo" userId="60153f9615b0b652" providerId="LiveId" clId="{5552F062-F052-44CF-B508-373EF97FADD5}" dt="2023-01-30T13:38:13.354" v="1214" actId="1076"/>
          <ac:spMkLst>
            <pc:docMk/>
            <pc:sldMk cId="933317646" sldId="256"/>
            <ac:spMk id="3" creationId="{D6F0315B-E4A9-43FC-9260-1C0AFFDB1558}"/>
          </ac:spMkLst>
        </pc:spChg>
      </pc:sldChg>
      <pc:sldChg chg="addSp delSp modSp mod">
        <pc:chgData name="Ringoo Ringoo" userId="60153f9615b0b652" providerId="LiveId" clId="{5552F062-F052-44CF-B508-373EF97FADD5}" dt="2023-01-30T13:32:46.082" v="1008" actId="17032"/>
        <pc:sldMkLst>
          <pc:docMk/>
          <pc:sldMk cId="2314522594" sldId="257"/>
        </pc:sldMkLst>
        <pc:spChg chg="mod">
          <ac:chgData name="Ringoo Ringoo" userId="60153f9615b0b652" providerId="LiveId" clId="{5552F062-F052-44CF-B508-373EF97FADD5}" dt="2023-01-27T13:48:42.902" v="8" actId="17032"/>
          <ac:spMkLst>
            <pc:docMk/>
            <pc:sldMk cId="2314522594" sldId="257"/>
            <ac:spMk id="2" creationId="{14308934-D74E-4254-B107-3535FDE040D8}"/>
          </ac:spMkLst>
        </pc:spChg>
        <pc:spChg chg="add mod ord">
          <ac:chgData name="Ringoo Ringoo" userId="60153f9615b0b652" providerId="LiveId" clId="{5552F062-F052-44CF-B508-373EF97FADD5}" dt="2023-01-30T13:32:46.082" v="1008" actId="17032"/>
          <ac:spMkLst>
            <pc:docMk/>
            <pc:sldMk cId="2314522594" sldId="257"/>
            <ac:spMk id="3" creationId="{8A5D0AB2-5452-4B79-9C1E-215D2F2C2A24}"/>
          </ac:spMkLst>
        </pc:spChg>
        <pc:spChg chg="add del mod">
          <ac:chgData name="Ringoo Ringoo" userId="60153f9615b0b652" providerId="LiveId" clId="{5552F062-F052-44CF-B508-373EF97FADD5}" dt="2023-01-27T13:48:33.697" v="5" actId="767"/>
          <ac:spMkLst>
            <pc:docMk/>
            <pc:sldMk cId="2314522594" sldId="257"/>
            <ac:spMk id="3" creationId="{8B950176-4E19-41F7-96F9-18CB989C26EA}"/>
          </ac:spMkLst>
        </pc:spChg>
        <pc:picChg chg="mod">
          <ac:chgData name="Ringoo Ringoo" userId="60153f9615b0b652" providerId="LiveId" clId="{5552F062-F052-44CF-B508-373EF97FADD5}" dt="2023-01-27T13:50:42.205" v="24" actId="208"/>
          <ac:picMkLst>
            <pc:docMk/>
            <pc:sldMk cId="2314522594" sldId="257"/>
            <ac:picMk id="4" creationId="{5DADD6B3-60F2-4CCD-B10B-309C8BAB18EB}"/>
          </ac:picMkLst>
        </pc:picChg>
        <pc:picChg chg="mod">
          <ac:chgData name="Ringoo Ringoo" userId="60153f9615b0b652" providerId="LiveId" clId="{5552F062-F052-44CF-B508-373EF97FADD5}" dt="2023-01-27T13:50:41.237" v="23" actId="208"/>
          <ac:picMkLst>
            <pc:docMk/>
            <pc:sldMk cId="2314522594" sldId="257"/>
            <ac:picMk id="5" creationId="{EAD00E94-76DC-4F80-A764-760BBFCCCDD5}"/>
          </ac:picMkLst>
        </pc:picChg>
      </pc:sldChg>
      <pc:sldChg chg="addSp modSp mod">
        <pc:chgData name="Ringoo Ringoo" userId="60153f9615b0b652" providerId="LiveId" clId="{5552F062-F052-44CF-B508-373EF97FADD5}" dt="2023-01-30T13:43:32.730" v="1273" actId="14100"/>
        <pc:sldMkLst>
          <pc:docMk/>
          <pc:sldMk cId="32721479" sldId="258"/>
        </pc:sldMkLst>
        <pc:spChg chg="add mod ord">
          <ac:chgData name="Ringoo Ringoo" userId="60153f9615b0b652" providerId="LiveId" clId="{5552F062-F052-44CF-B508-373EF97FADD5}" dt="2023-01-30T13:43:32.730" v="1273" actId="14100"/>
          <ac:spMkLst>
            <pc:docMk/>
            <pc:sldMk cId="32721479" sldId="258"/>
            <ac:spMk id="6" creationId="{86C1AB53-AB7C-444A-9178-6C2B815201B6}"/>
          </ac:spMkLst>
        </pc:spChg>
        <pc:picChg chg="mod">
          <ac:chgData name="Ringoo Ringoo" userId="60153f9615b0b652" providerId="LiveId" clId="{5552F062-F052-44CF-B508-373EF97FADD5}" dt="2023-01-30T13:33:22.690" v="1013" actId="14100"/>
          <ac:picMkLst>
            <pc:docMk/>
            <pc:sldMk cId="32721479" sldId="258"/>
            <ac:picMk id="5" creationId="{5851B743-8A3D-4B4A-AE01-37A62068C086}"/>
          </ac:picMkLst>
        </pc:picChg>
      </pc:sldChg>
      <pc:sldChg chg="modSp mod">
        <pc:chgData name="Ringoo Ringoo" userId="60153f9615b0b652" providerId="LiveId" clId="{5552F062-F052-44CF-B508-373EF97FADD5}" dt="2023-01-27T13:55:26.520" v="37" actId="339"/>
        <pc:sldMkLst>
          <pc:docMk/>
          <pc:sldMk cId="1218968781" sldId="259"/>
        </pc:sldMkLst>
        <pc:spChg chg="mod">
          <ac:chgData name="Ringoo Ringoo" userId="60153f9615b0b652" providerId="LiveId" clId="{5552F062-F052-44CF-B508-373EF97FADD5}" dt="2023-01-27T13:55:26.520" v="37" actId="339"/>
          <ac:spMkLst>
            <pc:docMk/>
            <pc:sldMk cId="1218968781" sldId="259"/>
            <ac:spMk id="2" creationId="{8A08ED95-7213-49E2-A88B-FBB606B0D810}"/>
          </ac:spMkLst>
        </pc:spChg>
        <pc:spChg chg="mod">
          <ac:chgData name="Ringoo Ringoo" userId="60153f9615b0b652" providerId="LiveId" clId="{5552F062-F052-44CF-B508-373EF97FADD5}" dt="2023-01-27T13:54:01.740" v="33" actId="1076"/>
          <ac:spMkLst>
            <pc:docMk/>
            <pc:sldMk cId="1218968781" sldId="259"/>
            <ac:spMk id="3" creationId="{2FBA745D-EBDF-440B-A28F-2092843AF45B}"/>
          </ac:spMkLst>
        </pc:spChg>
      </pc:sldChg>
      <pc:sldChg chg="delSp modSp mod">
        <pc:chgData name="Ringoo Ringoo" userId="60153f9615b0b652" providerId="LiveId" clId="{5552F062-F052-44CF-B508-373EF97FADD5}" dt="2023-01-30T13:43:17.828" v="1272" actId="478"/>
        <pc:sldMkLst>
          <pc:docMk/>
          <pc:sldMk cId="2004627553" sldId="260"/>
        </pc:sldMkLst>
        <pc:spChg chg="del">
          <ac:chgData name="Ringoo Ringoo" userId="60153f9615b0b652" providerId="LiveId" clId="{5552F062-F052-44CF-B508-373EF97FADD5}" dt="2023-01-30T13:43:17.828" v="1272" actId="478"/>
          <ac:spMkLst>
            <pc:docMk/>
            <pc:sldMk cId="2004627553" sldId="260"/>
            <ac:spMk id="2" creationId="{27357AEA-D139-44C0-A00C-6BFCEB3672F6}"/>
          </ac:spMkLst>
        </pc:spChg>
        <pc:spChg chg="mod">
          <ac:chgData name="Ringoo Ringoo" userId="60153f9615b0b652" providerId="LiveId" clId="{5552F062-F052-44CF-B508-373EF97FADD5}" dt="2023-01-30T13:43:14.737" v="1271" actId="1076"/>
          <ac:spMkLst>
            <pc:docMk/>
            <pc:sldMk cId="2004627553" sldId="260"/>
            <ac:spMk id="3" creationId="{CF32A15F-CF9D-4069-8AE0-05B69689BBD3}"/>
          </ac:spMkLst>
        </pc:spChg>
        <pc:picChg chg="del">
          <ac:chgData name="Ringoo Ringoo" userId="60153f9615b0b652" providerId="LiveId" clId="{5552F062-F052-44CF-B508-373EF97FADD5}" dt="2023-01-27T12:23:09.099" v="0" actId="478"/>
          <ac:picMkLst>
            <pc:docMk/>
            <pc:sldMk cId="2004627553" sldId="260"/>
            <ac:picMk id="1025" creationId="{5EDAF897-1E97-44C2-81D1-73E4BCF07A24}"/>
          </ac:picMkLst>
        </pc:picChg>
      </pc:sldChg>
      <pc:sldChg chg="modSp mod">
        <pc:chgData name="Ringoo Ringoo" userId="60153f9615b0b652" providerId="LiveId" clId="{5552F062-F052-44CF-B508-373EF97FADD5}" dt="2023-01-27T13:57:23.268" v="52" actId="1076"/>
        <pc:sldMkLst>
          <pc:docMk/>
          <pc:sldMk cId="2687155477" sldId="261"/>
        </pc:sldMkLst>
        <pc:spChg chg="mod">
          <ac:chgData name="Ringoo Ringoo" userId="60153f9615b0b652" providerId="LiveId" clId="{5552F062-F052-44CF-B508-373EF97FADD5}" dt="2023-01-27T13:56:35.148" v="43" actId="1076"/>
          <ac:spMkLst>
            <pc:docMk/>
            <pc:sldMk cId="2687155477" sldId="261"/>
            <ac:spMk id="2" creationId="{52FC9744-2327-4221-982C-456878487408}"/>
          </ac:spMkLst>
        </pc:spChg>
        <pc:spChg chg="mod">
          <ac:chgData name="Ringoo Ringoo" userId="60153f9615b0b652" providerId="LiveId" clId="{5552F062-F052-44CF-B508-373EF97FADD5}" dt="2023-01-27T13:57:23.268" v="52" actId="1076"/>
          <ac:spMkLst>
            <pc:docMk/>
            <pc:sldMk cId="2687155477" sldId="261"/>
            <ac:spMk id="3" creationId="{BD0BD50B-1D33-4F1E-BC35-B9B46389D73B}"/>
          </ac:spMkLst>
        </pc:spChg>
      </pc:sldChg>
      <pc:sldChg chg="modSp mod">
        <pc:chgData name="Ringoo Ringoo" userId="60153f9615b0b652" providerId="LiveId" clId="{5552F062-F052-44CF-B508-373EF97FADD5}" dt="2023-01-27T13:57:05.508" v="50" actId="1076"/>
        <pc:sldMkLst>
          <pc:docMk/>
          <pc:sldMk cId="3351445972" sldId="262"/>
        </pc:sldMkLst>
        <pc:spChg chg="mod">
          <ac:chgData name="Ringoo Ringoo" userId="60153f9615b0b652" providerId="LiveId" clId="{5552F062-F052-44CF-B508-373EF97FADD5}" dt="2023-01-27T13:56:57.167" v="48" actId="339"/>
          <ac:spMkLst>
            <pc:docMk/>
            <pc:sldMk cId="3351445972" sldId="262"/>
            <ac:spMk id="2" creationId="{EA4FA665-33A0-4508-8889-5F5567630B6A}"/>
          </ac:spMkLst>
        </pc:spChg>
        <pc:spChg chg="mod">
          <ac:chgData name="Ringoo Ringoo" userId="60153f9615b0b652" providerId="LiveId" clId="{5552F062-F052-44CF-B508-373EF97FADD5}" dt="2023-01-27T13:57:05.508" v="50" actId="1076"/>
          <ac:spMkLst>
            <pc:docMk/>
            <pc:sldMk cId="3351445972" sldId="262"/>
            <ac:spMk id="3" creationId="{5E0C46C5-4ADC-4319-9FA1-F6964D60535B}"/>
          </ac:spMkLst>
        </pc:spChg>
      </pc:sldChg>
      <pc:sldChg chg="delSp modSp mod">
        <pc:chgData name="Ringoo Ringoo" userId="60153f9615b0b652" providerId="LiveId" clId="{5552F062-F052-44CF-B508-373EF97FADD5}" dt="2023-01-30T13:43:08.254" v="1270" actId="478"/>
        <pc:sldMkLst>
          <pc:docMk/>
          <pc:sldMk cId="2847612663" sldId="263"/>
        </pc:sldMkLst>
        <pc:spChg chg="del">
          <ac:chgData name="Ringoo Ringoo" userId="60153f9615b0b652" providerId="LiveId" clId="{5552F062-F052-44CF-B508-373EF97FADD5}" dt="2023-01-30T13:43:08.254" v="1270" actId="478"/>
          <ac:spMkLst>
            <pc:docMk/>
            <pc:sldMk cId="2847612663" sldId="263"/>
            <ac:spMk id="2" creationId="{D98523A2-A426-44FE-9C97-4A60FC024AF0}"/>
          </ac:spMkLst>
        </pc:spChg>
        <pc:spChg chg="mod">
          <ac:chgData name="Ringoo Ringoo" userId="60153f9615b0b652" providerId="LiveId" clId="{5552F062-F052-44CF-B508-373EF97FADD5}" dt="2023-01-27T14:01:34.428" v="55" actId="1076"/>
          <ac:spMkLst>
            <pc:docMk/>
            <pc:sldMk cId="2847612663" sldId="263"/>
            <ac:spMk id="3" creationId="{EFEE853C-B345-492E-844C-115B5D729C81}"/>
          </ac:spMkLst>
        </pc:spChg>
      </pc:sldChg>
      <pc:sldChg chg="modSp mod">
        <pc:chgData name="Ringoo Ringoo" userId="60153f9615b0b652" providerId="LiveId" clId="{5552F062-F052-44CF-B508-373EF97FADD5}" dt="2023-01-27T14:02:16.260" v="64" actId="1076"/>
        <pc:sldMkLst>
          <pc:docMk/>
          <pc:sldMk cId="3887762844" sldId="264"/>
        </pc:sldMkLst>
        <pc:spChg chg="mod">
          <ac:chgData name="Ringoo Ringoo" userId="60153f9615b0b652" providerId="LiveId" clId="{5552F062-F052-44CF-B508-373EF97FADD5}" dt="2023-01-27T14:02:06.527" v="62" actId="14100"/>
          <ac:spMkLst>
            <pc:docMk/>
            <pc:sldMk cId="3887762844" sldId="264"/>
            <ac:spMk id="2" creationId="{E1F9E487-49CB-4349-A16C-96C24E4E7B11}"/>
          </ac:spMkLst>
        </pc:spChg>
        <pc:spChg chg="mod">
          <ac:chgData name="Ringoo Ringoo" userId="60153f9615b0b652" providerId="LiveId" clId="{5552F062-F052-44CF-B508-373EF97FADD5}" dt="2023-01-27T14:02:16.260" v="64" actId="1076"/>
          <ac:spMkLst>
            <pc:docMk/>
            <pc:sldMk cId="3887762844" sldId="264"/>
            <ac:spMk id="3" creationId="{2A8454AC-62A0-4F54-A176-5996780EE2F1}"/>
          </ac:spMkLst>
        </pc:spChg>
      </pc:sldChg>
      <pc:sldChg chg="delSp modSp mod">
        <pc:chgData name="Ringoo Ringoo" userId="60153f9615b0b652" providerId="LiveId" clId="{5552F062-F052-44CF-B508-373EF97FADD5}" dt="2023-01-30T13:43:02.849" v="1269" actId="1076"/>
        <pc:sldMkLst>
          <pc:docMk/>
          <pc:sldMk cId="2910886371" sldId="265"/>
        </pc:sldMkLst>
        <pc:spChg chg="del">
          <ac:chgData name="Ringoo Ringoo" userId="60153f9615b0b652" providerId="LiveId" clId="{5552F062-F052-44CF-B508-373EF97FADD5}" dt="2023-01-30T13:43:00.293" v="1268" actId="478"/>
          <ac:spMkLst>
            <pc:docMk/>
            <pc:sldMk cId="2910886371" sldId="265"/>
            <ac:spMk id="2" creationId="{A6FEC3B9-6A02-4183-A19F-F9DD71CC533B}"/>
          </ac:spMkLst>
        </pc:spChg>
        <pc:spChg chg="mod">
          <ac:chgData name="Ringoo Ringoo" userId="60153f9615b0b652" providerId="LiveId" clId="{5552F062-F052-44CF-B508-373EF97FADD5}" dt="2023-01-30T13:43:02.849" v="1269" actId="1076"/>
          <ac:spMkLst>
            <pc:docMk/>
            <pc:sldMk cId="2910886371" sldId="265"/>
            <ac:spMk id="3" creationId="{33B2E977-70D3-4BB5-BF14-AD57D8032D7D}"/>
          </ac:spMkLst>
        </pc:spChg>
      </pc:sldChg>
      <pc:sldChg chg="delSp modSp mod">
        <pc:chgData name="Ringoo Ringoo" userId="60153f9615b0b652" providerId="LiveId" clId="{5552F062-F052-44CF-B508-373EF97FADD5}" dt="2023-01-30T13:42:55.129" v="1266" actId="1076"/>
        <pc:sldMkLst>
          <pc:docMk/>
          <pc:sldMk cId="1220117015" sldId="266"/>
        </pc:sldMkLst>
        <pc:spChg chg="del">
          <ac:chgData name="Ringoo Ringoo" userId="60153f9615b0b652" providerId="LiveId" clId="{5552F062-F052-44CF-B508-373EF97FADD5}" dt="2023-01-30T13:42:50.587" v="1265" actId="478"/>
          <ac:spMkLst>
            <pc:docMk/>
            <pc:sldMk cId="1220117015" sldId="266"/>
            <ac:spMk id="2" creationId="{B35C416C-F673-4A40-8D48-E07496701596}"/>
          </ac:spMkLst>
        </pc:spChg>
        <pc:spChg chg="mod">
          <ac:chgData name="Ringoo Ringoo" userId="60153f9615b0b652" providerId="LiveId" clId="{5552F062-F052-44CF-B508-373EF97FADD5}" dt="2023-01-30T13:42:55.129" v="1266" actId="1076"/>
          <ac:spMkLst>
            <pc:docMk/>
            <pc:sldMk cId="1220117015" sldId="266"/>
            <ac:spMk id="3" creationId="{08D19F64-5489-462D-94FC-6C21146DE345}"/>
          </ac:spMkLst>
        </pc:spChg>
      </pc:sldChg>
      <pc:sldChg chg="addSp delSp modSp new mod">
        <pc:chgData name="Ringoo Ringoo" userId="60153f9615b0b652" providerId="LiveId" clId="{5552F062-F052-44CF-B508-373EF97FADD5}" dt="2023-01-30T13:40:38.873" v="1229" actId="20577"/>
        <pc:sldMkLst>
          <pc:docMk/>
          <pc:sldMk cId="2901219362" sldId="267"/>
        </pc:sldMkLst>
        <pc:spChg chg="mod">
          <ac:chgData name="Ringoo Ringoo" userId="60153f9615b0b652" providerId="LiveId" clId="{5552F062-F052-44CF-B508-373EF97FADD5}" dt="2023-01-30T13:31:18.882" v="998" actId="1076"/>
          <ac:spMkLst>
            <pc:docMk/>
            <pc:sldMk cId="2901219362" sldId="267"/>
            <ac:spMk id="2" creationId="{0579ED55-4FB1-4706-A09C-BAF76ED05A3E}"/>
          </ac:spMkLst>
        </pc:spChg>
        <pc:spChg chg="add del mod">
          <ac:chgData name="Ringoo Ringoo" userId="60153f9615b0b652" providerId="LiveId" clId="{5552F062-F052-44CF-B508-373EF97FADD5}" dt="2023-01-30T13:40:38.873" v="1229" actId="20577"/>
          <ac:spMkLst>
            <pc:docMk/>
            <pc:sldMk cId="2901219362" sldId="267"/>
            <ac:spMk id="3" creationId="{722D2243-AA93-46F4-88D7-D8E94304FFBC}"/>
          </ac:spMkLst>
        </pc:spChg>
        <pc:graphicFrameChg chg="add del modGraphic">
          <ac:chgData name="Ringoo Ringoo" userId="60153f9615b0b652" providerId="LiveId" clId="{5552F062-F052-44CF-B508-373EF97FADD5}" dt="2023-01-30T10:02:20.879" v="143" actId="1032"/>
          <ac:graphicFrameMkLst>
            <pc:docMk/>
            <pc:sldMk cId="2901219362" sldId="267"/>
            <ac:graphicFrameMk id="4" creationId="{B7D93830-08CE-42F4-A520-4ED5CAE3467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32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9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96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68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2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9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37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4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79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7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6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4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38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2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B1E0-F375-443F-86A7-2064F321B19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E2C3F7-CEE6-4C7A-B1F2-CB223948D8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9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B8E2C-4E97-4011-9516-60F99697F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529" y="2231472"/>
            <a:ext cx="9487948" cy="239249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підсумки діяльності Івано-Франківського фахового коледжу в І семестрі 2022-2023 н. р. та завдання колективу щодо підвищення якості освітнього процесу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F0315B-E4A9-43FC-9260-1C0AFFDB1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569" y="4853034"/>
            <a:ext cx="5917545" cy="1126283"/>
          </a:xfrm>
        </p:spPr>
        <p:txBody>
          <a:bodyPr>
            <a:normAutofit fontScale="92500"/>
          </a:bodyPr>
          <a:lstStyle/>
          <a:p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заступник директора з </a:t>
            </a:r>
            <a:r>
              <a:rPr lang="ru-RU" sz="1800" i="1" dirty="0" err="1">
                <a:solidFill>
                  <a:schemeClr val="bg2">
                    <a:lumMod val="50000"/>
                  </a:schemeClr>
                </a:solidFill>
              </a:rPr>
              <a:t>навчально-виховної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bg2">
                    <a:lumMod val="50000"/>
                  </a:schemeClr>
                </a:solidFill>
              </a:rPr>
              <a:t>роботи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uk-UA" sz="1800" i="1" dirty="0">
                <a:solidFill>
                  <a:schemeClr val="bg2">
                    <a:lumMod val="50000"/>
                  </a:schemeClr>
                </a:solidFill>
              </a:rPr>
              <a:t>спеціаліст вищої категорії, викладач-методист</a:t>
            </a:r>
          </a:p>
          <a:p>
            <a:r>
              <a:rPr lang="uk-UA" sz="1800" i="1" dirty="0">
                <a:solidFill>
                  <a:schemeClr val="bg2">
                    <a:lumMod val="50000"/>
                  </a:schemeClr>
                </a:solidFill>
              </a:rPr>
              <a:t>Тетяна Вікторівна Полякова</a:t>
            </a:r>
          </a:p>
          <a:p>
            <a:endParaRPr lang="uk-UA" dirty="0"/>
          </a:p>
        </p:txBody>
      </p:sp>
      <p:pic>
        <p:nvPicPr>
          <p:cNvPr id="4" name="Picture 4" descr="C:\Users\Asus\Desktop\unnamed.png">
            <a:extLst>
              <a:ext uri="{FF2B5EF4-FFF2-40B4-BE49-F238E27FC236}">
                <a16:creationId xmlns:a16="http://schemas.microsoft.com/office/drawing/2014/main" id="{A676AD20-C2B3-48BF-8257-F814FB6C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42" y="176528"/>
            <a:ext cx="2019300" cy="18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6FEF8-6928-4FDD-A669-5BB526BA93D0}"/>
              </a:ext>
            </a:extLst>
          </p:cNvPr>
          <p:cNvSpPr txBox="1"/>
          <p:nvPr/>
        </p:nvSpPr>
        <p:spPr>
          <a:xfrm>
            <a:off x="3584196" y="187990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Відокремлений структурний підрозділ </a:t>
            </a:r>
          </a:p>
          <a:p>
            <a:pPr algn="ctr"/>
            <a:r>
              <a:rPr lang="uk-UA" sz="18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«Івано-Франківський фаховий коледж </a:t>
            </a:r>
          </a:p>
          <a:p>
            <a:pPr algn="ctr"/>
            <a:r>
              <a:rPr lang="uk-UA" sz="18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Прикарпатського національного </a:t>
            </a:r>
          </a:p>
          <a:p>
            <a:pPr algn="ctr"/>
            <a:r>
              <a:rPr lang="uk-UA" sz="1800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університету імені Василя Стефаника» </a:t>
            </a:r>
            <a:endParaRPr lang="ru-RU" sz="1800" i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31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9E487-49CB-4349-A16C-96C24E4E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029" y="204661"/>
            <a:ext cx="8279207" cy="128089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Схема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циклу)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8454AC-62A0-4F54-A176-5996780E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996" y="1806429"/>
            <a:ext cx="8915400" cy="37776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курс, дата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практичного заняття.</a:t>
            </a:r>
            <a:endParaRPr lang="ru-RU" sz="12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Підготовленість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домовленість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учителями,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часу). </a:t>
            </a:r>
          </a:p>
          <a:p>
            <a:pPr marL="514350" indent="-514350" algn="l">
              <a:buAutoNum type="arabicPeriod"/>
            </a:pP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практичного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(стан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514350" indent="-514350" algn="l">
              <a:buAutoNum type="arabicPeriod"/>
            </a:pP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і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значимості</a:t>
            </a:r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дисципліною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майбутньої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(школа,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підготовленість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об'екта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викладачем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ІІІ. Зміст практичного заняття.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Науковість змісту, відповідність сучасним досягненням науки.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єдності теорії і практики, професійної спрямованості заняття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навчальним матеріалом викладачем, учителем.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в ході практичного заняття з передовим педагогічним досвідом.</a:t>
            </a:r>
          </a:p>
        </p:txBody>
      </p:sp>
    </p:spTree>
    <p:extLst>
      <p:ext uri="{BB962C8B-B14F-4D97-AF65-F5344CB8AC3E}">
        <p14:creationId xmlns:p14="http://schemas.microsoft.com/office/powerpoint/2010/main" val="388776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B2E977-70D3-4BB5-BF14-AD57D803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123" y="1636552"/>
            <a:ext cx="6512843" cy="37776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Методика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самостійності і пізнавальної активності студентів на занятті. 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колективних та індивідуальних форм роботи на занятті.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ТЗН, наочності, дидактичних </a:t>
            </a:r>
            <a:r>
              <a:rPr lang="en-US" sz="1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матеріалів.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поточного контролю на занятті. Кількість виставлених оцінок, їх мотивація.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активізації уваги на занятті. </a:t>
            </a:r>
            <a:endParaRPr lang="uk-UA" sz="1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 підсумків практичного заняття.</a:t>
            </a:r>
          </a:p>
          <a:p>
            <a:pPr marL="0" indent="0">
              <a:buNone/>
            </a:pPr>
            <a:r>
              <a:rPr lang="en-US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висновки, пропозиції, поради </a:t>
            </a:r>
          </a:p>
          <a:p>
            <a:pPr marL="514350" indent="-514350">
              <a:buAutoNum type="arabicPeriod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дидактичної мети, конкретних завдань практикуму.</a:t>
            </a:r>
          </a:p>
          <a:p>
            <a:pPr marL="514350" indent="-514350">
              <a:buAutoNum type="arabicPeriod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оцінка діяльності викладача і студентів. Психологічний клімат на занятті.</a:t>
            </a:r>
          </a:p>
          <a:p>
            <a:pPr marL="514350" indent="-514350">
              <a:buAutoNum type="arabicPeriod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позитивні моменти і недоліки практичного заняття. </a:t>
            </a:r>
          </a:p>
          <a:p>
            <a:pPr marL="514350" indent="-514350">
              <a:buAutoNum type="arabicPeriod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і рекомендації щодо підвищення якості та ефективності заняття.</a:t>
            </a:r>
          </a:p>
          <a:p>
            <a:pPr marL="0" indent="0">
              <a:buNone/>
            </a:pPr>
            <a:br>
              <a:rPr lang="uk-UA" dirty="0"/>
            </a:b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88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19F64-5489-462D-94FC-6C21146D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358" y="2906086"/>
            <a:ext cx="7147100" cy="89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2011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D55-4FB1-4706-A09C-BAF76ED0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983" y="267578"/>
            <a:ext cx="8161761" cy="1229857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заняття та взаємні відвідування навчальних занять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2D2243-AA93-46F4-88D7-D8E94304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113" y="2158767"/>
            <a:ext cx="8161761" cy="32017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є однією з основних  форм методичної роботи циклової комісії та викладача, що має на меті вдосконалення методики проведення занять, підвищення педагогічної майстерності, обміну досвідом роботи тощо;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По-друге, є компонентом атестації педагогічних працівників;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По-третє, така форма роботи активізує творчу професійну діяльність, стимулює безперервну фахову, якісну роботу, підвищує відповідальність за результати навчання і виховання як викладачів, так і здобувачів освіти.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По-четверте, є важливим методом у системі управління освітнім закладом, у системі контролю, з метою встановлення відповідності змісту заняття вимогам робочого навчального плану, робочої програми чи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організаційно-методичних форм проведення заняття, встановлення ступеня підготовленості викладача до занять.</a:t>
            </a:r>
          </a:p>
        </p:txBody>
      </p:sp>
    </p:spTree>
    <p:extLst>
      <p:ext uri="{BB962C8B-B14F-4D97-AF65-F5344CB8AC3E}">
        <p14:creationId xmlns:p14="http://schemas.microsoft.com/office/powerpoint/2010/main" val="290121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08934-D74E-4254-B107-3535FDE0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944" y="226400"/>
            <a:ext cx="6552501" cy="742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відвіданого заняття</a:t>
            </a: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8A5D0AB2-5452-4B79-9C1E-215D2F2C2A24}"/>
              </a:ext>
            </a:extLst>
          </p:cNvPr>
          <p:cNvSpPr/>
          <p:nvPr/>
        </p:nvSpPr>
        <p:spPr>
          <a:xfrm>
            <a:off x="2919370" y="780176"/>
            <a:ext cx="8196043" cy="6014907"/>
          </a:xfrm>
          <a:prstGeom prst="fram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5DADD6B3-60F2-4CCD-B10B-309C8BAB18E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368" t="2001" r="4835" b="9508"/>
          <a:stretch/>
        </p:blipFill>
        <p:spPr>
          <a:xfrm>
            <a:off x="3129094" y="968622"/>
            <a:ext cx="3733101" cy="5662978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EAD00E94-76DC-4F80-A764-760BBFCCCDD5}"/>
              </a:ext>
            </a:extLst>
          </p:cNvPr>
          <p:cNvPicPr/>
          <p:nvPr/>
        </p:nvPicPr>
        <p:blipFill rotWithShape="1">
          <a:blip r:embed="rId3" cstate="print"/>
          <a:srcRect l="5564" t="2066" r="573" b="7790"/>
          <a:stretch/>
        </p:blipFill>
        <p:spPr>
          <a:xfrm>
            <a:off x="6862195" y="968622"/>
            <a:ext cx="4068660" cy="56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>
            <a:extLst>
              <a:ext uri="{FF2B5EF4-FFF2-40B4-BE49-F238E27FC236}">
                <a16:creationId xmlns:a16="http://schemas.microsoft.com/office/drawing/2014/main" id="{86C1AB53-AB7C-444A-9178-6C2B815201B6}"/>
              </a:ext>
            </a:extLst>
          </p:cNvPr>
          <p:cNvSpPr/>
          <p:nvPr/>
        </p:nvSpPr>
        <p:spPr>
          <a:xfrm>
            <a:off x="2525086" y="989901"/>
            <a:ext cx="8414158" cy="5645587"/>
          </a:xfrm>
          <a:prstGeom prst="fram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55B81-9190-43FC-8216-BD42DB5D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859" y="222512"/>
            <a:ext cx="6510556" cy="767389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відвіданого заняття</a:t>
            </a:r>
          </a:p>
        </p:txBody>
      </p:sp>
      <p:pic>
        <p:nvPicPr>
          <p:cNvPr id="4" name="drawingObject1">
            <a:extLst>
              <a:ext uri="{FF2B5EF4-FFF2-40B4-BE49-F238E27FC236}">
                <a16:creationId xmlns:a16="http://schemas.microsoft.com/office/drawing/2014/main" id="{214E3979-D408-4086-BE6B-F448BB8D19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295" t="1809" r="2355" b="2374"/>
          <a:stretch/>
        </p:blipFill>
        <p:spPr>
          <a:xfrm>
            <a:off x="2726424" y="1115532"/>
            <a:ext cx="3875713" cy="5377343"/>
          </a:xfrm>
          <a:prstGeom prst="rect">
            <a:avLst/>
          </a:prstGeom>
          <a:noFill/>
        </p:spPr>
      </p:pic>
      <p:pic>
        <p:nvPicPr>
          <p:cNvPr id="5" name="drawingObject3">
            <a:extLst>
              <a:ext uri="{FF2B5EF4-FFF2-40B4-BE49-F238E27FC236}">
                <a16:creationId xmlns:a16="http://schemas.microsoft.com/office/drawing/2014/main" id="{5851B743-8A3D-4B4A-AE01-37A62068C086}"/>
              </a:ext>
            </a:extLst>
          </p:cNvPr>
          <p:cNvPicPr/>
          <p:nvPr/>
        </p:nvPicPr>
        <p:blipFill rotWithShape="1">
          <a:blip r:embed="rId3"/>
          <a:srcRect l="7158" t="815" b="2579"/>
          <a:stretch/>
        </p:blipFill>
        <p:spPr>
          <a:xfrm>
            <a:off x="6602137" y="1115532"/>
            <a:ext cx="4127384" cy="5377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8ED95-7213-49E2-A88B-FBB606B0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64" y="272847"/>
            <a:ext cx="4555921" cy="59122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Схема аналізу лекції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BA745D-EBDF-440B-A28F-2092843A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210" y="1087394"/>
            <a:ext cx="9152389" cy="56823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Тема, мета лекції, її структура. Повідомлення плану лекції, рекомендованої літератури, місце в загальній структурі курсу. Присутність студентів на лекції. </a:t>
            </a:r>
          </a:p>
          <a:p>
            <a:pPr marL="0" indent="0" algn="l">
              <a:buNone/>
            </a:pPr>
            <a:r>
              <a:rPr lang="uk-UA" sz="12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Зміст лекції.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Науковість, відповідність сучасному рівню розвитку науки.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виховного впливу лекції на студентів.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теорії з практикою, професійна спрямованість</a:t>
            </a:r>
            <a:r>
              <a:rPr lang="uk-UA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лекції.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мислення студентів, елементи проблемності.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зв'язку з попереднім навчальним матеріалом, з суміжними дисциплінами та спеціальністю студентів.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 визначення понять, формування правил, </a:t>
            </a:r>
            <a:r>
              <a:rPr lang="uk-UA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аргументів і висновків.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меті змісту теми лекції.</a:t>
            </a:r>
          </a:p>
          <a:p>
            <a:pPr marL="0" indent="0" algn="l">
              <a:buNone/>
            </a:pPr>
            <a:r>
              <a:rPr lang="uk-UA" sz="12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читання лекції. 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 структури і логіка викладу.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основних думок і висновків.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Спроби і прийоми активізації пізнавальної діяльності студентів.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комп'ютерів та інших технічних засобів навчання, наочних посібників, дидактичних матеріалів. 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опорних матеріалів під час читання лекції (текст, тези, вільне читання лекцій без опорних матеріалів та інше).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підтримування уваги студентів, зв’язок з аудиторією, дисципліна студентів під час лекції.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навчальної роботи студентів (темп лекції, вимоги до конспектування, запис графіків, схем, орієнтація на самостійне опрацювання навчального матеріалу).</a:t>
            </a:r>
            <a:endParaRPr lang="uk-UA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6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32A15F-CF9D-4069-8AE0-05B6968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283" y="1905000"/>
            <a:ext cx="8179965" cy="37530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педагогічної майстерності викладача.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навчальним матеріалом, уміння використати приклади з практики, життя.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 викладача.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встановлювати контакт з аудиторією, враховувати її особливості. Психологічний клімат в аудиторії.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технічними засобами, прийомами роботи з дошкою, наочними посібниками.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Стиль викладу матеріалу. Культура мовлення викладача.</a:t>
            </a:r>
            <a:b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висновки про відвідане заняття.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оцінка лекції.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досягнення дидактичної мети (інформаційна цінність, виховний вплив лекції).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позитивні ознаки і недоліки лекції.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і поради щодо удосконалення лекції.</a:t>
            </a:r>
          </a:p>
          <a:p>
            <a:pPr marL="0" indent="0" algn="l">
              <a:buNone/>
            </a:pPr>
            <a:endParaRPr lang="uk-UA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9B5C8B-0E30-4FF8-AC24-A1B8C8D1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F7281CF-29A9-436C-AD6F-0D536EC6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DAF89C-21C2-4AC1-BB01-47E82CDE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2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C9744-2327-4221-982C-45687848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77" y="280162"/>
            <a:ext cx="7792646" cy="74329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Експертна оцінка відвіданої лекції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0BD50B-1D33-4F1E-BC35-B9B46389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401" y="1403757"/>
            <a:ext cx="7125239" cy="4720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uk-UA" sz="48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48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Науково-теоретичний рівень.</a:t>
            </a:r>
          </a:p>
          <a:p>
            <a:pPr marL="514350" indent="-514350" algn="l"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сучасних наукових досліджень (наукові відкриття, монографії, статті і </a:t>
            </a:r>
            <a:r>
              <a:rPr lang="uk-UA" sz="4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Методологічне </a:t>
            </a:r>
            <a:r>
              <a:rPr lang="uk-UA" sz="4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теорії з практикою. Орієнтація на майбутню професію студента.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і повнота змісту, досягнення поставленої мети лекції.</a:t>
            </a:r>
          </a:p>
          <a:p>
            <a:pPr marL="0" indent="0">
              <a:buNone/>
            </a:pPr>
            <a:r>
              <a:rPr lang="uk-UA" sz="48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ІІ. Логіка викладу матеріалу.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 плану і його реалізація.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і систематичність викладу.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Аргументованість і доказовість положень лекції.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 визначення понять.</a:t>
            </a:r>
          </a:p>
          <a:p>
            <a:pPr marL="0" indent="0">
              <a:buNone/>
            </a:pPr>
            <a:r>
              <a:rPr lang="uk-UA" sz="48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uk-UA" sz="48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рівень лекції.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викладу, володіння викладачем матеріалом.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контакту з аудиторією.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методів і форм роботи меті і змістові лекції.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комп'ютерів та інших ТЗН, наочності.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пізнавальної діяльності студентів.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4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мови викладача.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1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FA665-33A0-4508-8889-5F556763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359" y="330496"/>
            <a:ext cx="8472155" cy="751684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Схема аналізу семінарського заняття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0C46C5-4ADC-4319-9FA1-F6964D60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3" y="1647038"/>
            <a:ext cx="8915400" cy="37776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13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(тема </a:t>
            </a:r>
            <a:r>
              <a:rPr lang="ru-RU" sz="13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семінарського</a:t>
            </a: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факультет, курс, да </a:t>
            </a:r>
            <a:r>
              <a:rPr lang="ru-RU" sz="13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3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uk-UA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семінарського заняття.</a:t>
            </a:r>
          </a:p>
          <a:p>
            <a:pPr marL="514350" indent="-514350" algn="l"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плану і добір літератури.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 значення виду семінарського заняття (обговорення визначених питань, семінар-диспут, виступи студентів з основних питань, письмові відповіді на питання, підготовка рефератів, тощо).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підготовки студентів до семінарського заняття (опрацювання літератури, джерел).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питань семінарського заняття із змістом лекційного матеріалу.</a:t>
            </a:r>
          </a:p>
          <a:p>
            <a:pPr marL="0" indent="0" algn="l">
              <a:buNone/>
            </a:pPr>
            <a:r>
              <a:rPr lang="uk-UA" sz="13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uk-UA" sz="13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змісту семінарського заняття.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теми заняття навчальній програмі.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 теоретичний рівень семінарського заняття.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внутріпредметних</a:t>
            </a: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міжпредметних </a:t>
            </a:r>
            <a:r>
              <a:rPr lang="uk-UA" sz="1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спрямованість семінарського заняття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викладачем змістом навчальної дисципліни.</a:t>
            </a:r>
          </a:p>
          <a:p>
            <a:pPr marL="0" indent="0" algn="l">
              <a:buNone/>
            </a:pPr>
            <a:endParaRPr lang="uk-UA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144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EE853C-B345-492E-844C-115B5D72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388" y="1540189"/>
            <a:ext cx="7569856" cy="37776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Методика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семінарських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Організуюча роль вступного слова викладача.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активізації пізнавальної діяльності й самостійності студентів на заняттях, засоби активізації уваги.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комп'ютерів та інших ТЗН, наочності, дидактичних матеріалів. 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колективних та індивідуальних форм роботи на занятті.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запитань викладачів і студентів. Наявність проблемних запитань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Науково-педагогічне керівництво навчальним процесом.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поточного контролю. Оцінювання знань студентів, мотивація оцінок.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загальних підсумків заняття.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досягнення мети семінарського зняття.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і організованість студентів, їх ставлення до заняття.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позитивні аспекти семінарського заняття та його наслідки.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і рекомендації щодо поліпшення якості семінарського заняття.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761266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Теплий сині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347</TotalTime>
  <Words>1107</Words>
  <Application>Microsoft Office PowerPoint</Application>
  <PresentationFormat>Широкий екран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Віхоть</vt:lpstr>
      <vt:lpstr>Про підсумки діяльності Івано-Франківського фахового коледжу в І семестрі 2022-2023 н. р. та завдання колективу щодо підвищення якості освітнього процесу</vt:lpstr>
      <vt:lpstr>Відкриті заняття та взаємні відвідування навчальних занять </vt:lpstr>
      <vt:lpstr>Аналіз відвіданого заняття</vt:lpstr>
      <vt:lpstr>Аналіз відвіданого заняття</vt:lpstr>
      <vt:lpstr>1. Схема аналізу лекції</vt:lpstr>
      <vt:lpstr>Презентація PowerPoint</vt:lpstr>
      <vt:lpstr>2. Експертна оцінка відвіданої лекції </vt:lpstr>
      <vt:lpstr>3. Схема аналізу семінарського заняття</vt:lpstr>
      <vt:lpstr>Презентація PowerPoint</vt:lpstr>
      <vt:lpstr>4. Схема аналізу практичного заняття (на матеріалі дисциплін гуманітарного циклу)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Ringoo Ringoo</dc:creator>
  <cp:lastModifiedBy>Ringoo Ringoo</cp:lastModifiedBy>
  <cp:revision>15</cp:revision>
  <dcterms:created xsi:type="dcterms:W3CDTF">2023-01-27T09:52:15Z</dcterms:created>
  <dcterms:modified xsi:type="dcterms:W3CDTF">2023-01-30T13:43:51Z</dcterms:modified>
</cp:coreProperties>
</file>