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3" r:id="rId3"/>
    <p:sldId id="257" r:id="rId4"/>
    <p:sldId id="271" r:id="rId5"/>
    <p:sldId id="274" r:id="rId6"/>
    <p:sldId id="275" r:id="rId7"/>
    <p:sldId id="276" r:id="rId8"/>
    <p:sldId id="277" r:id="rId9"/>
    <p:sldId id="278" r:id="rId10"/>
    <p:sldId id="279" r:id="rId11"/>
    <p:sldId id="280" r:id="rId12"/>
    <p:sldId id="258" r:id="rId13"/>
    <p:sldId id="263" r:id="rId14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4" d="100"/>
          <a:sy n="104" d="100"/>
        </p:scale>
        <p:origin x="83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416F97-EEA8-4CBA-BD05-CD63D377B4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60FE749-9A6B-4EC5-A28E-DB461A8BB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89D5693-2A6C-4645-B69B-5ADA4719B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22C22BC-C018-418D-8EE6-9DCD2593E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4D4FCA7-CF90-4B15-876F-7B0117FA2B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4823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AB961F-84A2-48EE-93CE-029B4C3497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E0AF43B-8354-44D0-9F0B-3B2E126A86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06CA453-2FB9-4759-BF7E-FD6811E74A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8991C-1E18-4815-BDD2-DB579DBC06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CCEFF8B-6356-4A72-AC83-C1C279780E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065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96D9009-4DA9-48D6-8D2D-36FF1D453B2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F066766-91C6-402A-9764-BB3A778ACEE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F548270-901F-493C-8B77-EDBA244740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1F037D-6C32-46E9-80FA-B2B8F59436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96BEFD-2608-4946-BDE1-3ACFDD7DF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64044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2AD617-A950-4924-ABBD-D99B33B0F4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92FC918-959F-48D7-BF1E-F0E426487D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589F79-F1F8-4AFA-8A72-AF5BB579C3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055E422-2166-4A9C-B00D-8D2C20AC0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96E6C98-9916-4886-8F0E-2CB1C12E8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83561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8AB90E1-E41D-49AC-88DA-EDB43B5D0C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5C50043-01B6-4B5B-8040-BE5581B218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535487-27AF-47C2-BD3E-F2050A61E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EEA386-4F2D-43C5-8744-18CD8BD76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BB90CF-3A59-4746-9BA0-B74C77E0E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7947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BBE4719-4CDC-4C61-AC5F-1FC11B8A6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8FDE8FE-C5D9-4CB9-9280-24B658FEB6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192D839-2719-4491-8543-100C09812E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3AE3D28-E877-4F8A-9727-AF80A4DBF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932ED80-D93F-4540-9747-816EDF4BA6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ABD29B-B6DD-4B7B-B958-35A2426217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083888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5954E9-40AF-42C5-852D-B7ECFB210D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141958A-3E01-42FA-9855-1B19BC06F1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FB4F6C-1C35-418C-A151-EFC34FCDD9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A8E283F-1D9D-4AD9-955C-DA937E61B3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65B3B853-1C76-4094-8EE9-340673CAE0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963DAB1-9922-438B-85FB-B5E64CF502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C9AB152-4B25-485A-8CC0-B19320B4C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9533633-0D87-464B-90D1-1D5FA3F0BB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392875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3C17F0-BEFC-486A-93E4-565A832EB7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96A24F6-C15D-47E1-89D0-7E5A68A0A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180EAEC-8305-4F5A-9882-FB143C12E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0B1CFBC-EF2A-4DDA-B033-6C285FE167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665472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6909D06-87D8-4315-9019-2DB536B595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3D0B2CE-D032-4028-B3CC-A5C09C92AF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C01FD93-A1B6-4D18-BDF8-515DA858D6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58543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6B85AC4-4035-4378-9508-347300D671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F2B6B33-F760-4633-A891-6A47739B4B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66F6B9B-3D1B-460E-8206-6EE961E81E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68ACE68-579E-4480-8712-FB618AB7C1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971AF9E-B09B-49B7-81BD-F1933C4A9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67001F-B6A2-47B4-9F85-39954D4670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8592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FA9912-8B1B-4733-8C2A-34EC08A3F3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810F2CD6-E74D-4C12-BAE6-36D463E48F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944DBFF-21FD-4A5B-A94D-039BF9704E5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5F2F615D-423A-45A8-A94D-34FE6A3AB8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A0C0E52-2270-42D5-8855-737E92187F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DEBF56D-6DF3-4EFF-B74E-BE8ACE3C95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6896366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B6C4F-2694-443F-A76C-1C47D88CE2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CA09973-58A1-4BDB-BF39-A398754E5F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B18B7DF-BEA3-48E9-8C4B-616B3524AC8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BABE98-AB8D-4A1D-B0C1-89078088E2A1}" type="datetimeFigureOut">
              <a:rPr lang="uk-UA" smtClean="0"/>
              <a:t>29.12.2021</a:t>
            </a:fld>
            <a:endParaRPr lang="uk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96CB820-E67C-4AB6-990B-3EC487D3A8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548263E-05B9-4218-896C-8B595B1C26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F3B2E30-2C4B-4D11-AF9F-B3CF731E6B65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27236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Матеріали навчальної практики">
            <a:extLst>
              <a:ext uri="{FF2B5EF4-FFF2-40B4-BE49-F238E27FC236}">
                <a16:creationId xmlns:a16="http://schemas.microsoft.com/office/drawing/2014/main" id="{3E685D2C-F0A0-4E3D-9F38-47FCD8321F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945"/>
            <a:ext cx="12192000" cy="6813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06CC003-5C9A-4A01-8129-C7AFB3886F5C}"/>
              </a:ext>
            </a:extLst>
          </p:cNvPr>
          <p:cNvSpPr txBox="1"/>
          <p:nvPr/>
        </p:nvSpPr>
        <p:spPr>
          <a:xfrm>
            <a:off x="1302327" y="36945"/>
            <a:ext cx="10058399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Відокремлений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підрозділ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Івано-Франківський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фаховий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коледж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Прикарпатського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національного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університету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ім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В.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Стефаника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ЗВІТ</a:t>
            </a:r>
          </a:p>
          <a:p>
            <a:pPr algn="ctr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навчальної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 </a:t>
            </a:r>
          </a:p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Галузь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знань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 Сфера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  <a:endParaRPr lang="ru-RU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Спеціальність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241 </a:t>
            </a:r>
            <a:r>
              <a:rPr lang="ru-RU" sz="1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Готельно-ресторанна</a:t>
            </a:r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справа</a:t>
            </a:r>
          </a:p>
          <a:p>
            <a:pPr algn="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Студентів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2-го курсу</a:t>
            </a:r>
          </a:p>
          <a:p>
            <a:pPr algn="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Керівник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практики</a:t>
            </a:r>
          </a:p>
          <a:p>
            <a:pPr algn="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Максим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юк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Н.М.</a:t>
            </a:r>
          </a:p>
        </p:txBody>
      </p:sp>
    </p:spTree>
    <p:extLst>
      <p:ext uri="{BB962C8B-B14F-4D97-AF65-F5344CB8AC3E}">
        <p14:creationId xmlns:p14="http://schemas.microsoft.com/office/powerpoint/2010/main" val="157864760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2858B-15A9-4535-B489-AFBB31A3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15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6AF81FE-04DF-4B76-92A0-CD5D1C75447E}"/>
              </a:ext>
            </a:extLst>
          </p:cNvPr>
          <p:cNvSpPr txBox="1"/>
          <p:nvPr/>
        </p:nvSpPr>
        <p:spPr>
          <a:xfrm>
            <a:off x="73891" y="138545"/>
            <a:ext cx="11628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душ.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освіжає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створює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приємного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теплого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літнього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дощу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оздоровлення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тонізування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Вашого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тіла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AD78235-C2B2-4783-9650-FE3D7AB07B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55" y="923421"/>
            <a:ext cx="5041755" cy="33611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12C3BF9-098B-4872-BE5B-AB9C0ADB86AF}"/>
              </a:ext>
            </a:extLst>
          </p:cNvPr>
          <p:cNvSpPr txBox="1"/>
          <p:nvPr/>
        </p:nvSpPr>
        <p:spPr>
          <a:xfrm>
            <a:off x="5398005" y="664803"/>
            <a:ext cx="659129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Джакузі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 своїм характером нагадує природу гейзера, де температура води 37 ⁰С, а також сприяє обміну речовин. Цей легкий та приємний масаж з додаванням ефірних олій та морської солі корисний для тіла, оскільки, такий гідромасаж покращує кровообіг. </a:t>
            </a:r>
          </a:p>
          <a:p>
            <a:pPr algn="just"/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Джакузі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поєднує водний і повітряний масажі, у цьому його особливість, і це чудова нагода розслабитися. 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джакузі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одночасно може перебувати 7 осіб.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96AF4B0-5351-4BDA-806A-E1D5A98C0F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7413" y="3380842"/>
            <a:ext cx="4724809" cy="31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6271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2858B-15A9-4535-B489-AFBB31A3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2E59F83-D63C-4C9C-846C-CCF2F192F4FA}"/>
              </a:ext>
            </a:extLst>
          </p:cNvPr>
          <p:cNvSpPr txBox="1"/>
          <p:nvPr/>
        </p:nvSpPr>
        <p:spPr>
          <a:xfrm>
            <a:off x="104775" y="0"/>
            <a:ext cx="12001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Доріжка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Кнейпа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Якщо б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Кнейп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був німцем, то точно був би гуцулом. Доріжка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Кнейпа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це просто геніальний винахід водолікування. Процедури для ніг засновані на контрасті – чергування холодної та теплої водички сприяє покращенню імунітету загалом і до того ж це ще цікава й весела пригода. Якщо сміх продовжує життя, то сміх під час ходіння доріжкою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Кнейпа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вдвічі продовжує життя.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B80B788-E9E3-4C39-8534-35A1568A318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587" y="1200329"/>
            <a:ext cx="8124825" cy="5403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70465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0BDB0B54-1537-45D0-87F7-EC219D65CC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909"/>
            <a:ext cx="12192000" cy="665018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79206DA-0DD4-4AF3-AD28-D5D115BFF537}"/>
              </a:ext>
            </a:extLst>
          </p:cNvPr>
          <p:cNvSpPr txBox="1"/>
          <p:nvPr/>
        </p:nvSpPr>
        <p:spPr>
          <a:xfrm>
            <a:off x="152401" y="129325"/>
            <a:ext cx="291464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оренду конференц залу входить: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Обладнання/меблі: акустична система, освітлення, мікрофон, мультимедійний проектор, екран 3*3,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фліпчарт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ноутбук,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техпідтримка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крісла сірі – 40 шт., крісла фіолетові -20 шт., стіл для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президіума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шт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Харчування з обслуговуванням: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Кава-брейки (вартість 50 грн/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чол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.);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Фуршет (ціна визначається індивідуально)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Обслуговування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D1AF97B-506D-4D9E-831E-6641B175A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7050" y="2904503"/>
            <a:ext cx="5143500" cy="384958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BD243D28-E978-42AF-B554-C88B38C8D4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49516" y="57150"/>
            <a:ext cx="3142484" cy="409073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CBE4C12-0674-4097-9004-CED23E8AA0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6466" y="5072120"/>
            <a:ext cx="2481263" cy="1728730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0F5CF7D-9855-4BCA-8DBA-1AB020DF9C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96720" y="3986213"/>
            <a:ext cx="4219846" cy="281463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A756706-0B80-444B-A7E4-5F4D98FFCA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6016" y="57150"/>
            <a:ext cx="4902746" cy="3677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1297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1E924FF-2E55-468B-8487-2DFAF3E911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4937" y="438150"/>
            <a:ext cx="9382125" cy="59817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B87EA49-BEB3-48D5-82DF-FE2ED4F408E8}"/>
              </a:ext>
            </a:extLst>
          </p:cNvPr>
          <p:cNvSpPr txBox="1"/>
          <p:nvPr/>
        </p:nvSpPr>
        <p:spPr>
          <a:xfrm>
            <a:off x="2974109" y="184728"/>
            <a:ext cx="608031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Дякуємо за увагу!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E724C25-93E2-4F31-BFD6-800DB4748A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9310" y="1119910"/>
            <a:ext cx="4036291" cy="302721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C934ECB-E4A6-4807-8193-13465DF128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62133" y="3094182"/>
            <a:ext cx="4782083" cy="357909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58E7FCA-A059-4661-94A8-5F4588D2602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6092" y="1662842"/>
            <a:ext cx="3215550" cy="429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6879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31E1126-94C8-4EC1-AF9F-525D8B82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0073"/>
            <a:ext cx="12191999" cy="673792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6FD736-E260-410C-9BB6-365BD6E76B24}"/>
              </a:ext>
            </a:extLst>
          </p:cNvPr>
          <p:cNvSpPr txBox="1"/>
          <p:nvPr/>
        </p:nvSpPr>
        <p:spPr>
          <a:xfrm>
            <a:off x="276162" y="211570"/>
            <a:ext cx="984782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Навчальна практика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спрямована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на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закріплення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теоретичних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знань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отриманих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 час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навчання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вдосконалення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практичних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навичок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і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умінь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роботі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за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обраною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спеціальністю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B9754FB-6375-4A88-91FB-79BA83458B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963" y="857901"/>
            <a:ext cx="6023036" cy="450384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DB51B93-C832-4472-B130-81F1D5FD7B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03999" y="2667000"/>
            <a:ext cx="55880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538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005797D-7EAA-4694-9149-A502E780EE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37599" cy="685800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5628C3-5191-4F1F-A9E3-D968D957C3AE}"/>
              </a:ext>
            </a:extLst>
          </p:cNvPr>
          <p:cNvSpPr txBox="1"/>
          <p:nvPr/>
        </p:nvSpPr>
        <p:spPr>
          <a:xfrm>
            <a:off x="323850" y="69618"/>
            <a:ext cx="11686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Навчальну практику студенти проходили з 27.12.21р. по 30.12.21р.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Готельно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-ресторанному комплексі «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Верховель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Готель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Верховель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розташований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у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селищі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Верховина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 самому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центрі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гуцульської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столиці</a:t>
            </a:r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Гірськолижний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курорт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Буковель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знаходиться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60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км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від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готелю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Верховель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»,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місто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Івано-Франківськ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— 110 </a:t>
            </a:r>
            <a:r>
              <a:rPr lang="en-US" sz="18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км</a:t>
            </a:r>
            <a:r>
              <a:rPr lang="uk-UA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37050FD-68CC-4F4E-BF8B-F56A26545F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1062567"/>
            <a:ext cx="4001964" cy="3001473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EA51968-1A4B-40A7-A33B-CC7010CFFD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83386" y="1021522"/>
            <a:ext cx="3293269" cy="439102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DC88CF6-13FE-4E21-A3A4-A9DECA899B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20479" y="2925744"/>
            <a:ext cx="4001965" cy="3001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2412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D46D3B1-CC6C-464D-B06F-33542F2ED8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9DC069D-FDC7-4040-94C4-DB03172BE295}"/>
              </a:ext>
            </a:extLst>
          </p:cNvPr>
          <p:cNvSpPr txBox="1"/>
          <p:nvPr/>
        </p:nvSpPr>
        <p:spPr>
          <a:xfrm>
            <a:off x="286327" y="249382"/>
            <a:ext cx="1128654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Номерний фонд складає 34 номери. Категорій: «Апартаменти», «Люкс», «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Напівлюкс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«Стандарт», «Економ». 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послуг гостей безкоштовний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Wi-Fi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 ресторан з панорамним видом на гори. Усі номери оформлені в сучасному стилі, а ванні кімнати оснащені феном.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13B41C0-5676-4CA1-B2E8-BEDA3C40DB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2011" y="2558997"/>
            <a:ext cx="2840412" cy="426895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D150243-B60A-4D37-80C0-0BD91C8C0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686" y="3723160"/>
            <a:ext cx="5573915" cy="310479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CCDDA40-7F1C-4F51-ADB0-3161F66740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29601" y="3289902"/>
            <a:ext cx="2909456" cy="355006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C1647A5-4902-4046-A9E0-B97FA343BF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2232" y="1069404"/>
            <a:ext cx="4113828" cy="274389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BFF0D5B-1961-41E5-8BC9-60A0F279661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573915" y="898090"/>
            <a:ext cx="3777673" cy="244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95698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2858B-15A9-4535-B489-AFBB31A3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918CB5B7-6816-481C-B915-CA053B4901FE}"/>
              </a:ext>
            </a:extLst>
          </p:cNvPr>
          <p:cNvSpPr txBox="1"/>
          <p:nvPr/>
        </p:nvSpPr>
        <p:spPr>
          <a:xfrm>
            <a:off x="11631" y="18452"/>
            <a:ext cx="4421823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2015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рік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– створено ресторан «Панорама-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Верховель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». 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У ресторані гості можуть скуштувати страви європейської та гуцульської кухні.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Ресторан щодня частує сніданками з 9:00 до 11:30. За 145 грн Ви можете з’їсти смачний сніданок на вибір: </a:t>
            </a:r>
            <a:r>
              <a:rPr kumimoji="0" lang="uk-UA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круасани</a:t>
            </a: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сирники, яєшню, вівсяну кашу з сухофруктами або відвідати шведську лінію, де вибір страв ще більший.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*сніданки включені в ціну проживання.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 12:00 – харчування по основному меню.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Також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є зала для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проведення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банкетів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та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корпоративних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свят 100-120 людей,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допомога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в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організації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ru-RU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заходів</a:t>
            </a:r>
            <a:r>
              <a:rPr kumimoji="0" lang="ru-RU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uk-U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5A0D71-7633-4543-80F5-14D5F669452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5004" y="18452"/>
            <a:ext cx="4078172" cy="272010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C43F9B37-4085-4DC6-830F-0D4363CE22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4581" y="3500582"/>
            <a:ext cx="3357418" cy="335741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F9A457F-2728-4672-89C5-93EB935E08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25759"/>
            <a:ext cx="3715220" cy="263224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DA5057A-E67B-4149-BBE3-70FBE3EA2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15236" y="3587454"/>
            <a:ext cx="4668078" cy="32520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F4EB643-CC0A-477A-8233-0BFC6A76FCC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10004" y="907797"/>
            <a:ext cx="3386180" cy="2396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07488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2858B-15A9-4535-B489-AFBB31A3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D9B3876-5385-448C-823B-373D999619BB}"/>
              </a:ext>
            </a:extLst>
          </p:cNvPr>
          <p:cNvSpPr txBox="1"/>
          <p:nvPr/>
        </p:nvSpPr>
        <p:spPr>
          <a:xfrm>
            <a:off x="0" y="80530"/>
            <a:ext cx="373149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перелік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SPA-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кожен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знайде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щось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приємне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й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бажане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саме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себе:</a:t>
            </a:r>
          </a:p>
          <a:p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фінська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сауна; хамам;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джакузі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тропічний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душ;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доріжка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Кнейпа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обливання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живою водою; зона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відпочинку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ru-RU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масаж</a:t>
            </a:r>
            <a:r>
              <a:rPr lang="ru-RU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SPA у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готелі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працює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19:00.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всіх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наших гостей –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категорії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номерів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включено 2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години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перебування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SPA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протягом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однієї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доби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гостей,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не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проживають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 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готелі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є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послуга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оренди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 з 11.00 до 17.00. У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вартість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оренди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 входить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користування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цілою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СПА- зоною.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1DF7ABA-672E-4D42-A24E-8C8A28C269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98638" y="80530"/>
            <a:ext cx="3678961" cy="243931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1307102-4190-4D4D-9D27-916AFDB5EB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1491" y="1205679"/>
            <a:ext cx="3686129" cy="368612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0D22AB9-9326-460D-B039-3A4F240821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9800" y="2953949"/>
            <a:ext cx="4487923" cy="2988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555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2858B-15A9-4535-B489-AFBB31A3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45CBA7B-E913-4F75-B782-6CEC583526D2}"/>
              </a:ext>
            </a:extLst>
          </p:cNvPr>
          <p:cNvSpPr txBox="1"/>
          <p:nvPr/>
        </p:nvSpPr>
        <p:spPr>
          <a:xfrm>
            <a:off x="87615" y="98425"/>
            <a:ext cx="111438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Фінська сауна 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відома на увесь світ свої профілактично-оздоровчим впливом на тіло. Висока температура та низька вологість, а також обливання холодною водою – це і є класика фінської сауни.</a:t>
            </a:r>
          </a:p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будівництві сауни було використано липове дерево, що надає приємний аромат та дозволяє ще більше розслабитися.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2543941-F738-4F45-84CF-61574004F0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963" y="1298754"/>
            <a:ext cx="6207992" cy="412831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9EACF2B-81FC-48F0-A9EE-EEE97E247F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01955" y="2989840"/>
            <a:ext cx="5668774" cy="3769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88547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2858B-15A9-4535-B489-AFBB31A3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57ADB-1AC5-48F7-84C2-9CD1C174015B}"/>
              </a:ext>
            </a:extLst>
          </p:cNvPr>
          <p:cNvSpPr txBox="1"/>
          <p:nvPr/>
        </p:nvSpPr>
        <p:spPr>
          <a:xfrm>
            <a:off x="0" y="0"/>
            <a:ext cx="12192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Щодо </a:t>
            </a:r>
            <a:r>
              <a:rPr lang="uk-UA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Хамаму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то це не просто ванна кімната, це цілий ритуал. Хамам сміливо можна назвати процедурою омолодження, адже він сприяє регенерації. Тут існує свій особливий мікроклімат – м’який та </a:t>
            </a:r>
            <a:r>
              <a:rPr lang="uk-UA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розслабляючий</a:t>
            </a:r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завдяки </a:t>
            </a:r>
          </a:p>
          <a:p>
            <a:pPr algn="just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чому організм прогрівається поступово й на глибинних рівнях. Таку процедуру Ви будете супроводжувати чашкою чаю зі збору Карпатських трав.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3898875-B153-4780-B1EA-31BB1DD160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922" y="1362419"/>
            <a:ext cx="4950878" cy="445662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089F6E-A2B3-49AF-912B-379FB35F8A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99202" y="3081770"/>
            <a:ext cx="5325330" cy="34022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68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852858B-15A9-4535-B489-AFBB31A3B3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0E257EE-91EF-4CBC-B45D-D5275B2D96CD}"/>
              </a:ext>
            </a:extLst>
          </p:cNvPr>
          <p:cNvSpPr txBox="1"/>
          <p:nvPr/>
        </p:nvSpPr>
        <p:spPr>
          <a:xfrm>
            <a:off x="0" y="0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Закритий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можна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чергувати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усіма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процедурами.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Зауважимо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температура води тут в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середньому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+27 ⁰C,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довжина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5,5 м, ширина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3,5 м,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глибина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басейну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1,5 м.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Басейн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корисний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тим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що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час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плавання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знижується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навантаження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опорно-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руховий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апарат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Підійде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також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для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купання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з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дітьми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під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наглядом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дорослих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FDE717E-DDDF-43D2-80F5-7CF69B481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877" y="923330"/>
            <a:ext cx="4771832" cy="3173268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31739A2-A1F6-4EFB-971A-81CDFECB2C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5158" y="1274311"/>
            <a:ext cx="4904815" cy="490481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35B46B-FF0C-4F18-9864-A1750A99AC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25876" y="3726718"/>
            <a:ext cx="4575464" cy="304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322797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209</TotalTime>
  <Words>758</Words>
  <Application>Microsoft Office PowerPoint</Application>
  <PresentationFormat>Широкоэкранный</PresentationFormat>
  <Paragraphs>50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3</cp:revision>
  <dcterms:created xsi:type="dcterms:W3CDTF">2021-12-28T15:17:07Z</dcterms:created>
  <dcterms:modified xsi:type="dcterms:W3CDTF">2021-12-29T10:37:02Z</dcterms:modified>
</cp:coreProperties>
</file>