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7"/>
  </p:notesMasterIdLst>
  <p:sldIdLst>
    <p:sldId id="256" r:id="rId2"/>
    <p:sldId id="258" r:id="rId3"/>
    <p:sldId id="260" r:id="rId4"/>
    <p:sldId id="270" r:id="rId5"/>
    <p:sldId id="266" r:id="rId6"/>
    <p:sldId id="275" r:id="rId7"/>
    <p:sldId id="272" r:id="rId8"/>
    <p:sldId id="278" r:id="rId9"/>
    <p:sldId id="284" r:id="rId10"/>
    <p:sldId id="280" r:id="rId11"/>
    <p:sldId id="259" r:id="rId12"/>
    <p:sldId id="309" r:id="rId13"/>
    <p:sldId id="308" r:id="rId14"/>
    <p:sldId id="282" r:id="rId15"/>
    <p:sldId id="285" r:id="rId16"/>
  </p:sldIdLst>
  <p:sldSz cx="9144000" cy="5143500" type="screen16x9"/>
  <p:notesSz cx="6858000" cy="9144000"/>
  <p:embeddedFontLst>
    <p:embeddedFont>
      <p:font typeface="Didact Gothic" panose="020B0604020202020204" charset="0"/>
      <p:regular r:id="rId18"/>
    </p:embeddedFont>
    <p:embeddedFont>
      <p:font typeface="Bahiana" panose="020B0604020202020204" charset="0"/>
      <p:regular r:id="rId19"/>
    </p:embeddedFont>
    <p:embeddedFont>
      <p:font typeface="Bebas Neue" panose="020B0604020202020204" charset="0"/>
      <p:regular r:id="rId20"/>
    </p:embeddedFont>
    <p:embeddedFont>
      <p:font typeface="Amatic SC" panose="020B0604020202020204" charset="-79"/>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4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DDF40F-8BC6-4639-B9FA-9E955382E2A3}">
  <a:tblStyle styleId="{18DDF40F-8BC6-4639-B9FA-9E955382E2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07306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3"/>
        <p:cNvGrpSpPr/>
        <p:nvPr/>
      </p:nvGrpSpPr>
      <p:grpSpPr>
        <a:xfrm>
          <a:off x="0" y="0"/>
          <a:ext cx="0" cy="0"/>
          <a:chOff x="0" y="0"/>
          <a:chExt cx="0" cy="0"/>
        </a:xfrm>
      </p:grpSpPr>
      <p:sp>
        <p:nvSpPr>
          <p:cNvPr id="5074" name="Google Shape;5074;gc52ef24844_0_19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5" name="Google Shape;5075;gc52ef24844_0_19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1"/>
        <p:cNvGrpSpPr/>
        <p:nvPr/>
      </p:nvGrpSpPr>
      <p:grpSpPr>
        <a:xfrm>
          <a:off x="0" y="0"/>
          <a:ext cx="0" cy="0"/>
          <a:chOff x="0" y="0"/>
          <a:chExt cx="0" cy="0"/>
        </a:xfrm>
      </p:grpSpPr>
      <p:sp>
        <p:nvSpPr>
          <p:cNvPr id="3502" name="Google Shape;3502;gc52ef24844_0_18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3" name="Google Shape;3503;gc52ef24844_0_18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3"/>
        <p:cNvGrpSpPr/>
        <p:nvPr/>
      </p:nvGrpSpPr>
      <p:grpSpPr>
        <a:xfrm>
          <a:off x="0" y="0"/>
          <a:ext cx="0" cy="0"/>
          <a:chOff x="0" y="0"/>
          <a:chExt cx="0" cy="0"/>
        </a:xfrm>
      </p:grpSpPr>
      <p:sp>
        <p:nvSpPr>
          <p:cNvPr id="4544" name="Google Shape;4544;gc589e1341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5" name="Google Shape;4545;gc589e1341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SECTION_HEADER_1_2">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15"/>
          <p:cNvGrpSpPr/>
          <p:nvPr/>
        </p:nvGrpSpPr>
        <p:grpSpPr>
          <a:xfrm>
            <a:off x="-97224" y="3233178"/>
            <a:ext cx="9377821" cy="2147740"/>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5"/>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2547000" y="1379525"/>
            <a:ext cx="2568300" cy="21129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72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412" name="Google Shape;412;p15"/>
          <p:cNvSpPr txBox="1">
            <a:spLocks noGrp="1"/>
          </p:cNvSpPr>
          <p:nvPr>
            <p:ph type="subTitle" idx="1"/>
          </p:nvPr>
        </p:nvSpPr>
        <p:spPr>
          <a:xfrm>
            <a:off x="2736038" y="3310975"/>
            <a:ext cx="23793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13" name="Google Shape;413;p15"/>
          <p:cNvSpPr txBox="1">
            <a:spLocks noGrp="1"/>
          </p:cNvSpPr>
          <p:nvPr>
            <p:ph type="title" idx="2" hasCustomPrompt="1"/>
          </p:nvPr>
        </p:nvSpPr>
        <p:spPr>
          <a:xfrm>
            <a:off x="5512488"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1"/>
        </a:solidFill>
        <a:effectLst/>
      </p:bgPr>
    </p:bg>
    <p:spTree>
      <p:nvGrpSpPr>
        <p:cNvPr id="1" name="Shape 458"/>
        <p:cNvGrpSpPr/>
        <p:nvPr/>
      </p:nvGrpSpPr>
      <p:grpSpPr>
        <a:xfrm>
          <a:off x="0" y="0"/>
          <a:ext cx="0" cy="0"/>
          <a:chOff x="0" y="0"/>
          <a:chExt cx="0" cy="0"/>
        </a:xfrm>
      </p:grpSpPr>
      <p:grpSp>
        <p:nvGrpSpPr>
          <p:cNvPr id="459" name="Google Shape;459;p17"/>
          <p:cNvGrpSpPr/>
          <p:nvPr/>
        </p:nvGrpSpPr>
        <p:grpSpPr>
          <a:xfrm>
            <a:off x="-97264" y="-2508600"/>
            <a:ext cx="9517944" cy="7737118"/>
            <a:chOff x="-97264" y="-2508600"/>
            <a:chExt cx="9517944" cy="7737118"/>
          </a:xfrm>
        </p:grpSpPr>
        <p:sp>
          <p:nvSpPr>
            <p:cNvPr id="460" name="Google Shape;460;p17"/>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7"/>
            <p:cNvGrpSpPr/>
            <p:nvPr/>
          </p:nvGrpSpPr>
          <p:grpSpPr>
            <a:xfrm>
              <a:off x="-97224" y="-2508600"/>
              <a:ext cx="9377821" cy="2147740"/>
              <a:chOff x="-97224" y="-2508600"/>
              <a:chExt cx="9377821" cy="2147740"/>
            </a:xfrm>
          </p:grpSpPr>
          <p:sp>
            <p:nvSpPr>
              <p:cNvPr id="475" name="Google Shape;475;p17"/>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17"/>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7"/>
          <p:cNvSpPr/>
          <p:nvPr/>
        </p:nvSpPr>
        <p:spPr>
          <a:xfrm>
            <a:off x="408250" y="769287"/>
            <a:ext cx="53148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01550" y="668612"/>
            <a:ext cx="53148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txBox="1">
            <a:spLocks noGrp="1"/>
          </p:cNvSpPr>
          <p:nvPr>
            <p:ph type="subTitle" idx="1"/>
          </p:nvPr>
        </p:nvSpPr>
        <p:spPr>
          <a:xfrm>
            <a:off x="778850" y="1264900"/>
            <a:ext cx="4360200" cy="198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0" name="Google Shape;490;p17"/>
          <p:cNvSpPr txBox="1">
            <a:spLocks noGrp="1"/>
          </p:cNvSpPr>
          <p:nvPr>
            <p:ph type="title"/>
          </p:nvPr>
        </p:nvSpPr>
        <p:spPr>
          <a:xfrm>
            <a:off x="778850" y="3236825"/>
            <a:ext cx="43602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_ONLY_2_1">
    <p:bg>
      <p:bgPr>
        <a:solidFill>
          <a:schemeClr val="accent6"/>
        </a:solidFill>
        <a:effectLst/>
      </p:bgPr>
    </p:bg>
    <p:spTree>
      <p:nvGrpSpPr>
        <p:cNvPr id="1" name="Shape 622"/>
        <p:cNvGrpSpPr/>
        <p:nvPr/>
      </p:nvGrpSpPr>
      <p:grpSpPr>
        <a:xfrm>
          <a:off x="0" y="0"/>
          <a:ext cx="0" cy="0"/>
          <a:chOff x="0" y="0"/>
          <a:chExt cx="0" cy="0"/>
        </a:xfrm>
      </p:grpSpPr>
      <p:grpSp>
        <p:nvGrpSpPr>
          <p:cNvPr id="623" name="Google Shape;623;p22"/>
          <p:cNvGrpSpPr/>
          <p:nvPr/>
        </p:nvGrpSpPr>
        <p:grpSpPr>
          <a:xfrm>
            <a:off x="-97264" y="-2432400"/>
            <a:ext cx="9517944" cy="7737118"/>
            <a:chOff x="-97264" y="-2432400"/>
            <a:chExt cx="9517944" cy="7737118"/>
          </a:xfrm>
        </p:grpSpPr>
        <p:sp>
          <p:nvSpPr>
            <p:cNvPr id="624" name="Google Shape;624;p22"/>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2"/>
            <p:cNvGrpSpPr/>
            <p:nvPr/>
          </p:nvGrpSpPr>
          <p:grpSpPr>
            <a:xfrm>
              <a:off x="-97224" y="-2432400"/>
              <a:ext cx="9377821" cy="2147740"/>
              <a:chOff x="-97224" y="-2432400"/>
              <a:chExt cx="9377821" cy="2147740"/>
            </a:xfrm>
          </p:grpSpPr>
          <p:sp>
            <p:nvSpPr>
              <p:cNvPr id="639" name="Google Shape;639;p22"/>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2"/>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2"/>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txBox="1">
            <a:spLocks noGrp="1"/>
          </p:cNvSpPr>
          <p:nvPr>
            <p:ph type="subTitle" idx="1"/>
          </p:nvPr>
        </p:nvSpPr>
        <p:spPr>
          <a:xfrm>
            <a:off x="55824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54" name="Google Shape;654;p22"/>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5" name="Google Shape;655;p22"/>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97264" y="-2508600"/>
            <a:ext cx="9517944" cy="7737118"/>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30"/>
          <p:cNvSpPr/>
          <p:nvPr/>
        </p:nvSpPr>
        <p:spPr>
          <a:xfrm>
            <a:off x="1818700" y="362750"/>
            <a:ext cx="56133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712000" y="271625"/>
            <a:ext cx="56133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txBox="1">
            <a:spLocks noGrp="1"/>
          </p:cNvSpPr>
          <p:nvPr>
            <p:ph type="ctrTitle"/>
          </p:nvPr>
        </p:nvSpPr>
        <p:spPr>
          <a:xfrm>
            <a:off x="2679300" y="540000"/>
            <a:ext cx="3785400" cy="11265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83" name="Google Shape;983;p30"/>
          <p:cNvSpPr txBox="1">
            <a:spLocks noGrp="1"/>
          </p:cNvSpPr>
          <p:nvPr>
            <p:ph type="subTitle" idx="1"/>
          </p:nvPr>
        </p:nvSpPr>
        <p:spPr>
          <a:xfrm>
            <a:off x="2679300" y="235837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84" name="Google Shape;984;p30"/>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985" name="Google Shape;985;p30"/>
          <p:cNvSpPr txBox="1"/>
          <p:nvPr/>
        </p:nvSpPr>
        <p:spPr>
          <a:xfrm>
            <a:off x="2878350" y="3558600"/>
            <a:ext cx="3387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rgbClr val="FFFFFF"/>
                </a:solidFill>
                <a:highlight>
                  <a:schemeClr val="accent4"/>
                </a:highlight>
                <a:latin typeface="Didact Gothic"/>
                <a:ea typeface="Didact Gothic"/>
                <a:cs typeface="Didact Gothic"/>
                <a:sym typeface="Didact Gothic"/>
              </a:rPr>
              <a:t>CREDITS:</a:t>
            </a:r>
            <a:r>
              <a:rPr lang="en" sz="1100">
                <a:latin typeface="Didact Gothic"/>
                <a:ea typeface="Didact Gothic"/>
                <a:cs typeface="Didact Gothic"/>
                <a:sym typeface="Didact Gothic"/>
              </a:rPr>
              <a:t> This presentation template was created by </a:t>
            </a:r>
            <a:r>
              <a:rPr lang="en" sz="1100" b="1" u="sng">
                <a:solidFill>
                  <a:srgbClr val="FFFFFF"/>
                </a:solidFill>
                <a:highlight>
                  <a:schemeClr val="accent4"/>
                </a:highlight>
                <a:latin typeface="Didact Gothic"/>
                <a:ea typeface="Didact Gothic"/>
                <a:cs typeface="Didact Gothic"/>
                <a:sym typeface="Didact Gothic"/>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b="1" u="sng">
                <a:solidFill>
                  <a:srgbClr val="FFFFFF"/>
                </a:solidFill>
                <a:highlight>
                  <a:schemeClr val="accent4"/>
                </a:highlight>
                <a:latin typeface="Didact Gothic"/>
                <a:ea typeface="Didact Gothic"/>
                <a:cs typeface="Didact Gothic"/>
                <a:sym typeface="Didact Gothic"/>
              </a:rPr>
              <a:t>,</a:t>
            </a:r>
            <a:r>
              <a:rPr lang="en" sz="1100">
                <a:latin typeface="Didact Gothic"/>
                <a:ea typeface="Didact Gothic"/>
                <a:cs typeface="Didact Gothic"/>
                <a:sym typeface="Didact Gothic"/>
              </a:rPr>
              <a:t> including icons by </a:t>
            </a:r>
            <a:r>
              <a:rPr lang="en" sz="1100" b="1" u="sng">
                <a:solidFill>
                  <a:srgbClr val="FFFFFF"/>
                </a:solidFill>
                <a:highlight>
                  <a:schemeClr val="accent4"/>
                </a:highlight>
                <a:latin typeface="Didact Gothic"/>
                <a:ea typeface="Didact Gothic"/>
                <a:cs typeface="Didact Gothic"/>
                <a:sym typeface="Didact Gothic"/>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b="1" u="sng">
                <a:solidFill>
                  <a:srgbClr val="FFFFFF"/>
                </a:solidFill>
                <a:highlight>
                  <a:schemeClr val="accent4"/>
                </a:highlight>
                <a:latin typeface="Didact Gothic"/>
                <a:ea typeface="Didact Gothic"/>
                <a:cs typeface="Didact Gothic"/>
                <a:sym typeface="Didact Gothic"/>
              </a:rPr>
              <a:t>,</a:t>
            </a:r>
            <a:r>
              <a:rPr lang="en" sz="1100" b="1">
                <a:latin typeface="Didact Gothic"/>
                <a:ea typeface="Didact Gothic"/>
                <a:cs typeface="Didact Gothic"/>
                <a:sym typeface="Didact Gothic"/>
              </a:rPr>
              <a:t> </a:t>
            </a:r>
            <a:r>
              <a:rPr lang="en" sz="1100">
                <a:latin typeface="Didact Gothic"/>
                <a:ea typeface="Didact Gothic"/>
                <a:cs typeface="Didact Gothic"/>
                <a:sym typeface="Didact Gothic"/>
              </a:rPr>
              <a:t>and infographics &amp; images by </a:t>
            </a:r>
            <a:r>
              <a:rPr lang="en" sz="1100" b="1" u="sng">
                <a:solidFill>
                  <a:srgbClr val="FFFFFF"/>
                </a:solidFill>
                <a:highlight>
                  <a:schemeClr val="accent4"/>
                </a:highlight>
                <a:latin typeface="Didact Gothic"/>
                <a:ea typeface="Didact Gothic"/>
                <a:cs typeface="Didact Gothic"/>
                <a:sym typeface="Didact Gothic"/>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100" b="1" u="sng">
              <a:solidFill>
                <a:srgbClr val="FFFFFF"/>
              </a:solidFill>
              <a:highlight>
                <a:schemeClr val="accent4"/>
              </a:highlight>
              <a:latin typeface="Didact Gothic"/>
              <a:ea typeface="Didact Gothic"/>
              <a:cs typeface="Didact Gothic"/>
              <a:sym typeface="Didact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211"/>
        <p:cNvGrpSpPr/>
        <p:nvPr/>
      </p:nvGrpSpPr>
      <p:grpSpPr>
        <a:xfrm>
          <a:off x="0" y="0"/>
          <a:ext cx="0" cy="0"/>
          <a:chOff x="0" y="0"/>
          <a:chExt cx="0" cy="0"/>
        </a:xfrm>
      </p:grpSpPr>
      <p:grpSp>
        <p:nvGrpSpPr>
          <p:cNvPr id="212" name="Google Shape;212;p8"/>
          <p:cNvGrpSpPr/>
          <p:nvPr/>
        </p:nvGrpSpPr>
        <p:grpSpPr>
          <a:xfrm>
            <a:off x="-97264" y="-2508600"/>
            <a:ext cx="9517944" cy="7737118"/>
            <a:chOff x="-97264" y="-2508600"/>
            <a:chExt cx="9517944" cy="7737118"/>
          </a:xfrm>
        </p:grpSpPr>
        <p:sp>
          <p:nvSpPr>
            <p:cNvPr id="213" name="Google Shape;213;p8"/>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8"/>
            <p:cNvGrpSpPr/>
            <p:nvPr/>
          </p:nvGrpSpPr>
          <p:grpSpPr>
            <a:xfrm>
              <a:off x="-97224" y="-2508600"/>
              <a:ext cx="9377821" cy="2147740"/>
              <a:chOff x="-97224" y="-2508600"/>
              <a:chExt cx="9377821" cy="2147740"/>
            </a:xfrm>
          </p:grpSpPr>
          <p:sp>
            <p:nvSpPr>
              <p:cNvPr id="228" name="Google Shape;228;p8"/>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8"/>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8"/>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txBox="1">
            <a:spLocks noGrp="1"/>
          </p:cNvSpPr>
          <p:nvPr>
            <p:ph type="title"/>
          </p:nvPr>
        </p:nvSpPr>
        <p:spPr>
          <a:xfrm>
            <a:off x="2737800" y="1307100"/>
            <a:ext cx="3668400" cy="2529300"/>
          </a:xfrm>
          <a:prstGeom prst="rect">
            <a:avLst/>
          </a:prstGeom>
          <a:solidFill>
            <a:srgbClr val="FFFFFF"/>
          </a:solidFill>
          <a:ln w="9525" cap="flat" cmpd="sng">
            <a:solidFill>
              <a:srgbClr val="000000"/>
            </a:solidFill>
            <a:prstDash val="solid"/>
            <a:round/>
            <a:headEnd type="none" w="sm" len="sm"/>
            <a:tailEnd type="none" w="sm" len="sm"/>
          </a:ln>
          <a:effectLst>
            <a:outerShdw dist="104775" dir="2820000" algn="bl" rotWithShape="0">
              <a:schemeClr val="accent4"/>
            </a:outerShdw>
          </a:effectLst>
        </p:spPr>
        <p:txBody>
          <a:bodyPr spcFirstLastPara="1" wrap="square" lIns="91425" tIns="91425" rIns="91425" bIns="91425" anchor="ctr" anchorCtr="0">
            <a:noAutofit/>
          </a:bodyPr>
          <a:lstStyle>
            <a:lvl1pPr lvl="0" algn="ctr">
              <a:spcBef>
                <a:spcPts val="0"/>
              </a:spcBef>
              <a:spcAft>
                <a:spcPts val="0"/>
              </a:spcAft>
              <a:buSzPts val="4800"/>
              <a:buNone/>
              <a:defRPr sz="5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97264" y="-2508600"/>
            <a:ext cx="9517944" cy="7737118"/>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5" name="Google Shape;275;p9"/>
          <p:cNvSpPr txBox="1">
            <a:spLocks noGrp="1"/>
          </p:cNvSpPr>
          <p:nvPr>
            <p:ph type="title"/>
          </p:nvPr>
        </p:nvSpPr>
        <p:spPr>
          <a:xfrm>
            <a:off x="1861650" y="1146000"/>
            <a:ext cx="5420700" cy="22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a:latin typeface="Didact Gothic"/>
                <a:ea typeface="Didact Gothic"/>
                <a:cs typeface="Didact Gothic"/>
                <a:sym typeface="Didact Gothic"/>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2"/>
          </p:nvPr>
        </p:nvSpPr>
        <p:spPr>
          <a:xfrm>
            <a:off x="2545650" y="3378900"/>
            <a:ext cx="4052700" cy="6186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720000" y="1122300"/>
            <a:ext cx="2278500" cy="2898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97264" y="-2356200"/>
            <a:ext cx="9517944" cy="7737118"/>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45" name="Google Shape;345;p13"/>
          <p:cNvSpPr txBox="1">
            <a:spLocks noGrp="1"/>
          </p:cNvSpPr>
          <p:nvPr>
            <p:ph type="title" idx="2" hasCustomPrompt="1"/>
          </p:nvPr>
        </p:nvSpPr>
        <p:spPr>
          <a:xfrm>
            <a:off x="2267413"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6" name="Google Shape;346;p13"/>
          <p:cNvSpPr txBox="1">
            <a:spLocks noGrp="1"/>
          </p:cNvSpPr>
          <p:nvPr>
            <p:ph type="subTitle" idx="1"/>
          </p:nvPr>
        </p:nvSpPr>
        <p:spPr>
          <a:xfrm>
            <a:off x="3749113" y="3310975"/>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8" r:id="rId13"/>
    <p:sldLayoutId id="2147483676" r:id="rId14"/>
    <p:sldLayoutId id="2147483677" r:id="rId15"/>
    <p:sldLayoutId id="2147483678" r:id="rId16"/>
    <p:sldLayoutId id="2147483679" r:id="rId17"/>
    <p:sldLayoutId id="214748368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033550" y="759750"/>
            <a:ext cx="5091975" cy="297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8000" b="1" dirty="0" smtClean="0">
                <a:latin typeface="Amatic SC" charset="-79"/>
                <a:cs typeface="Amatic SC" charset="-79"/>
              </a:rPr>
              <a:t>Структура уроку </a:t>
            </a:r>
            <a:r>
              <a:rPr lang="uk-UA" sz="8000" b="1" dirty="0" smtClean="0">
                <a:solidFill>
                  <a:srgbClr val="FF4761"/>
                </a:solidFill>
                <a:latin typeface="Amatic SC" charset="-79"/>
                <a:cs typeface="Amatic SC" charset="-79"/>
              </a:rPr>
              <a:t>математики</a:t>
            </a:r>
            <a:endParaRPr sz="8000" dirty="0">
              <a:solidFill>
                <a:srgbClr val="FF4761"/>
              </a:solidFill>
              <a:latin typeface="Amatic SC" charset="-79"/>
              <a:cs typeface="Amatic SC" charset="-79"/>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422" name="Google Shape;1422;p39"/>
          <p:cNvGrpSpPr/>
          <p:nvPr/>
        </p:nvGrpSpPr>
        <p:grpSpPr>
          <a:xfrm>
            <a:off x="6481162" y="31903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Прямоугольник 344"/>
          <p:cNvSpPr/>
          <p:nvPr/>
        </p:nvSpPr>
        <p:spPr>
          <a:xfrm>
            <a:off x="358050" y="910040"/>
            <a:ext cx="1772812" cy="646331"/>
          </a:xfrm>
          <a:prstGeom prst="rect">
            <a:avLst/>
          </a:prstGeom>
        </p:spPr>
        <p:txBody>
          <a:bodyPr wrap="square">
            <a:spAutoFit/>
          </a:bodyPr>
          <a:lstStyle/>
          <a:p>
            <a:r>
              <a:rPr lang="uk-UA" sz="3600" dirty="0" smtClean="0">
                <a:latin typeface="Amatic SC" charset="-79"/>
                <a:cs typeface="Amatic SC" charset="-79"/>
              </a:rPr>
              <a:t>3+5=?</a:t>
            </a:r>
            <a:endParaRPr lang="ru-RU" sz="3600" dirty="0">
              <a:latin typeface="Amatic SC" charset="-79"/>
              <a:cs typeface="Amatic SC" charset="-79"/>
            </a:endParaRPr>
          </a:p>
        </p:txBody>
      </p:sp>
      <p:sp>
        <p:nvSpPr>
          <p:cNvPr id="346" name="Прямоугольник 345"/>
          <p:cNvSpPr/>
          <p:nvPr/>
        </p:nvSpPr>
        <p:spPr>
          <a:xfrm rot="914809">
            <a:off x="7558407" y="2049310"/>
            <a:ext cx="1772812" cy="646331"/>
          </a:xfrm>
          <a:prstGeom prst="rect">
            <a:avLst/>
          </a:prstGeom>
        </p:spPr>
        <p:txBody>
          <a:bodyPr wrap="square">
            <a:spAutoFit/>
          </a:bodyPr>
          <a:lstStyle/>
          <a:p>
            <a:r>
              <a:rPr lang="uk-UA" sz="3600" dirty="0" smtClean="0">
                <a:latin typeface="Amatic SC" charset="-79"/>
                <a:cs typeface="Amatic SC" charset="-79"/>
              </a:rPr>
              <a:t>10-5=5</a:t>
            </a:r>
            <a:endParaRPr lang="ru-RU" sz="3600" dirty="0">
              <a:latin typeface="Amatic SC" charset="-79"/>
              <a:cs typeface="Amatic SC" charset="-79"/>
            </a:endParaRPr>
          </a:p>
        </p:txBody>
      </p:sp>
      <p:sp>
        <p:nvSpPr>
          <p:cNvPr id="347" name="Прямоугольник 346"/>
          <p:cNvSpPr/>
          <p:nvPr/>
        </p:nvSpPr>
        <p:spPr>
          <a:xfrm>
            <a:off x="6127933" y="4522578"/>
            <a:ext cx="3041133" cy="646331"/>
          </a:xfrm>
          <a:prstGeom prst="rect">
            <a:avLst/>
          </a:prstGeom>
        </p:spPr>
        <p:txBody>
          <a:bodyPr wrap="square">
            <a:spAutoFit/>
          </a:bodyPr>
          <a:lstStyle/>
          <a:p>
            <a:r>
              <a:rPr lang="uk-UA" sz="3600" dirty="0" smtClean="0">
                <a:latin typeface="Amatic SC" charset="-79"/>
                <a:cs typeface="Amatic SC" charset="-79"/>
              </a:rPr>
              <a:t>5000-377=???</a:t>
            </a:r>
            <a:endParaRPr lang="ru-RU" sz="3600" dirty="0">
              <a:latin typeface="Amatic SC" charset="-79"/>
              <a:cs typeface="Amatic SC"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318" t="4346" r="11314" b="53226"/>
          <a:stretch/>
        </p:blipFill>
        <p:spPr bwMode="auto">
          <a:xfrm>
            <a:off x="4879407" y="1382575"/>
            <a:ext cx="2764218" cy="322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92" name="Google Shape;4792;p63"/>
          <p:cNvSpPr/>
          <p:nvPr/>
        </p:nvSpPr>
        <p:spPr>
          <a:xfrm>
            <a:off x="3396610" y="312724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3"/>
          <p:cNvSpPr txBox="1">
            <a:spLocks noGrp="1"/>
          </p:cNvSpPr>
          <p:nvPr>
            <p:ph type="title"/>
          </p:nvPr>
        </p:nvSpPr>
        <p:spPr>
          <a:xfrm>
            <a:off x="1773125" y="730838"/>
            <a:ext cx="3342175" cy="2112900"/>
          </a:xfrm>
          <a:prstGeom prst="rect">
            <a:avLst/>
          </a:prstGeom>
        </p:spPr>
        <p:txBody>
          <a:bodyPr spcFirstLastPara="1" wrap="square" lIns="91425" tIns="91425" rIns="91425" bIns="91425" anchor="ctr" anchorCtr="0">
            <a:noAutofit/>
          </a:bodyPr>
          <a:lstStyle/>
          <a:p>
            <a:r>
              <a:rPr lang="ru-RU" sz="4800" b="1" dirty="0" smtClean="0">
                <a:latin typeface="Amatic SC" charset="-79"/>
                <a:cs typeface="Amatic SC" charset="-79"/>
              </a:rPr>
              <a:t/>
            </a:r>
            <a:br>
              <a:rPr lang="ru-RU" sz="4800" b="1" dirty="0" smtClean="0">
                <a:latin typeface="Amatic SC" charset="-79"/>
                <a:cs typeface="Amatic SC" charset="-79"/>
              </a:rPr>
            </a:br>
            <a:r>
              <a:rPr lang="ru-RU" sz="4800" b="1" dirty="0" err="1" smtClean="0">
                <a:latin typeface="Amatic SC" charset="-79"/>
                <a:cs typeface="Amatic SC" charset="-79"/>
              </a:rPr>
              <a:t>закріплення</a:t>
            </a:r>
            <a:r>
              <a:rPr lang="ru-RU" sz="4800" b="1" dirty="0">
                <a:latin typeface="Amatic SC" charset="-79"/>
                <a:cs typeface="Amatic SC" charset="-79"/>
              </a:rPr>
              <a:t>, </a:t>
            </a:r>
            <a:r>
              <a:rPr lang="ru-RU" sz="4800" b="1" dirty="0" err="1">
                <a:latin typeface="Amatic SC" charset="-79"/>
                <a:cs typeface="Amatic SC" charset="-79"/>
              </a:rPr>
              <a:t>формування</a:t>
            </a:r>
            <a:r>
              <a:rPr lang="ru-RU" sz="4800" b="1" dirty="0">
                <a:latin typeface="Amatic SC" charset="-79"/>
                <a:cs typeface="Amatic SC" charset="-79"/>
              </a:rPr>
              <a:t> </a:t>
            </a:r>
            <a:r>
              <a:rPr lang="ru-RU" sz="4800" b="1" dirty="0" err="1">
                <a:latin typeface="Amatic SC" charset="-79"/>
                <a:cs typeface="Amatic SC" charset="-79"/>
              </a:rPr>
              <a:t>вмінь</a:t>
            </a:r>
            <a:r>
              <a:rPr lang="ru-RU" sz="4800" b="1" dirty="0">
                <a:latin typeface="Amatic SC" charset="-79"/>
                <a:cs typeface="Amatic SC" charset="-79"/>
              </a:rPr>
              <a:t> і </a:t>
            </a:r>
            <a:r>
              <a:rPr lang="ru-RU" sz="4800" b="1" dirty="0" err="1">
                <a:latin typeface="Amatic SC" charset="-79"/>
                <a:cs typeface="Amatic SC" charset="-79"/>
              </a:rPr>
              <a:t>навичок</a:t>
            </a:r>
            <a:r>
              <a:rPr lang="ru-RU" sz="4800" b="1" dirty="0">
                <a:latin typeface="Amatic SC" charset="-79"/>
                <a:cs typeface="Amatic SC" charset="-79"/>
              </a:rPr>
              <a:t/>
            </a:r>
            <a:br>
              <a:rPr lang="ru-RU" sz="4800" b="1" dirty="0">
                <a:latin typeface="Amatic SC" charset="-79"/>
                <a:cs typeface="Amatic SC" charset="-79"/>
              </a:rPr>
            </a:br>
            <a:endParaRPr sz="4800" dirty="0"/>
          </a:p>
        </p:txBody>
      </p:sp>
      <p:sp>
        <p:nvSpPr>
          <p:cNvPr id="4795" name="Google Shape;4795;p63"/>
          <p:cNvSpPr txBox="1">
            <a:spLocks noGrp="1"/>
          </p:cNvSpPr>
          <p:nvPr>
            <p:ph type="title" idx="2"/>
          </p:nvPr>
        </p:nvSpPr>
        <p:spPr>
          <a:xfrm>
            <a:off x="3396610" y="3248594"/>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cxnSp>
        <p:nvCxnSpPr>
          <p:cNvPr id="4796" name="Google Shape;4796;p63"/>
          <p:cNvCxnSpPr/>
          <p:nvPr/>
        </p:nvCxnSpPr>
        <p:spPr>
          <a:xfrm flipV="1">
            <a:off x="3922408" y="2850387"/>
            <a:ext cx="0" cy="276857"/>
          </a:xfrm>
          <a:prstGeom prst="straightConnector1">
            <a:avLst/>
          </a:prstGeom>
          <a:noFill/>
          <a:ln w="9525" cap="flat" cmpd="sng">
            <a:solidFill>
              <a:srgbClr val="000000"/>
            </a:solidFill>
            <a:prstDash val="solid"/>
            <a:round/>
            <a:headEnd type="none" w="med" len="med"/>
            <a:tailEnd type="none" w="med" len="med"/>
          </a:ln>
        </p:spPr>
      </p:cxnSp>
      <p:grpSp>
        <p:nvGrpSpPr>
          <p:cNvPr id="4868" name="Google Shape;4868;p63"/>
          <p:cNvGrpSpPr/>
          <p:nvPr/>
        </p:nvGrpSpPr>
        <p:grpSpPr>
          <a:xfrm>
            <a:off x="6748816" y="480837"/>
            <a:ext cx="745681" cy="929720"/>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63"/>
          <p:cNvGrpSpPr/>
          <p:nvPr/>
        </p:nvGrpSpPr>
        <p:grpSpPr>
          <a:xfrm>
            <a:off x="2262475" y="4005950"/>
            <a:ext cx="373125" cy="345125"/>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63"/>
          <p:cNvGrpSpPr/>
          <p:nvPr/>
        </p:nvGrpSpPr>
        <p:grpSpPr>
          <a:xfrm>
            <a:off x="7896713" y="985025"/>
            <a:ext cx="373125" cy="345125"/>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63"/>
          <p:cNvGrpSpPr/>
          <p:nvPr/>
        </p:nvGrpSpPr>
        <p:grpSpPr>
          <a:xfrm>
            <a:off x="788525" y="888738"/>
            <a:ext cx="1134950" cy="991675"/>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Прямоугольник 2"/>
          <p:cNvSpPr/>
          <p:nvPr/>
        </p:nvSpPr>
        <p:spPr>
          <a:xfrm rot="20573247">
            <a:off x="1585674" y="3117502"/>
            <a:ext cx="1772812" cy="646331"/>
          </a:xfrm>
          <a:prstGeom prst="rect">
            <a:avLst/>
          </a:prstGeom>
        </p:spPr>
        <p:txBody>
          <a:bodyPr wrap="square">
            <a:spAutoFit/>
          </a:bodyPr>
          <a:lstStyle/>
          <a:p>
            <a:r>
              <a:rPr lang="uk-UA" sz="3600" dirty="0" smtClean="0">
                <a:latin typeface="Amatic SC" charset="-79"/>
                <a:cs typeface="Amatic SC" charset="-79"/>
              </a:rPr>
              <a:t>2+2+2=</a:t>
            </a:r>
            <a:endParaRPr lang="ru-RU" sz="3600" dirty="0">
              <a:latin typeface="Amatic SC" charset="-79"/>
              <a:cs typeface="Amatic SC"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42"/>
          <p:cNvSpPr txBox="1">
            <a:spLocks noGrp="1"/>
          </p:cNvSpPr>
          <p:nvPr>
            <p:ph type="title"/>
          </p:nvPr>
        </p:nvSpPr>
        <p:spPr>
          <a:xfrm>
            <a:off x="639019" y="1224817"/>
            <a:ext cx="5329212" cy="3048683"/>
          </a:xfrm>
          <a:prstGeom prst="rect">
            <a:avLst/>
          </a:prstGeom>
        </p:spPr>
        <p:txBody>
          <a:bodyPr spcFirstLastPara="1" wrap="square" lIns="91425" tIns="91425" rIns="91425" bIns="91425" anchor="ctr" anchorCtr="0">
            <a:noAutofit/>
          </a:bodyPr>
          <a:lstStyle/>
          <a:p>
            <a:r>
              <a:rPr lang="ru-RU" sz="1800" dirty="0">
                <a:latin typeface="Amatic SC" charset="-79"/>
                <a:cs typeface="Amatic SC" charset="-79"/>
              </a:rPr>
              <a:t>Мета </a:t>
            </a:r>
            <a:r>
              <a:rPr lang="ru-RU" sz="1800" dirty="0" err="1">
                <a:latin typeface="Amatic SC" charset="-79"/>
                <a:cs typeface="Amatic SC" charset="-79"/>
              </a:rPr>
              <a:t>наступного</a:t>
            </a:r>
            <a:r>
              <a:rPr lang="ru-RU" sz="1800" dirty="0">
                <a:latin typeface="Amatic SC" charset="-79"/>
                <a:cs typeface="Amatic SC" charset="-79"/>
              </a:rPr>
              <a:t> </a:t>
            </a:r>
            <a:r>
              <a:rPr lang="ru-RU" sz="1800" dirty="0" err="1">
                <a:latin typeface="Amatic SC" charset="-79"/>
                <a:cs typeface="Amatic SC" charset="-79"/>
              </a:rPr>
              <a:t>етапу</a:t>
            </a:r>
            <a:r>
              <a:rPr lang="ru-RU" sz="1800" dirty="0">
                <a:latin typeface="Amatic SC" charset="-79"/>
                <a:cs typeface="Amatic SC" charset="-79"/>
              </a:rPr>
              <a:t> </a:t>
            </a:r>
            <a:r>
              <a:rPr lang="ru-RU" sz="1800" dirty="0" err="1">
                <a:latin typeface="Amatic SC" charset="-79"/>
                <a:cs typeface="Amatic SC" charset="-79"/>
              </a:rPr>
              <a:t>полягає</a:t>
            </a:r>
            <a:r>
              <a:rPr lang="ru-RU" sz="1800" dirty="0">
                <a:latin typeface="Amatic SC" charset="-79"/>
                <a:cs typeface="Amatic SC" charset="-79"/>
              </a:rPr>
              <a:t> у </a:t>
            </a:r>
            <a:r>
              <a:rPr lang="ru-RU" sz="1800" dirty="0" err="1">
                <a:latin typeface="Amatic SC" charset="-79"/>
                <a:cs typeface="Amatic SC" charset="-79"/>
              </a:rPr>
              <a:t>формуванні</a:t>
            </a:r>
            <a:r>
              <a:rPr lang="ru-RU" sz="1800" dirty="0">
                <a:latin typeface="Amatic SC" charset="-79"/>
                <a:cs typeface="Amatic SC" charset="-79"/>
              </a:rPr>
              <a:t> </a:t>
            </a:r>
            <a:r>
              <a:rPr lang="ru-RU" sz="1800" dirty="0" err="1">
                <a:latin typeface="Amatic SC" charset="-79"/>
                <a:cs typeface="Amatic SC" charset="-79"/>
              </a:rPr>
              <a:t>вмінь</a:t>
            </a:r>
            <a:r>
              <a:rPr lang="ru-RU" sz="1800" dirty="0">
                <a:latin typeface="Amatic SC" charset="-79"/>
                <a:cs typeface="Amatic SC" charset="-79"/>
              </a:rPr>
              <a:t> і </a:t>
            </a:r>
            <a:r>
              <a:rPr lang="ru-RU" sz="1800" dirty="0" err="1" smtClean="0">
                <a:latin typeface="Amatic SC" charset="-79"/>
                <a:cs typeface="Amatic SC" charset="-79"/>
              </a:rPr>
              <a:t>навичок</a:t>
            </a:r>
            <a:r>
              <a:rPr lang="ru-RU" sz="1800" dirty="0" smtClean="0">
                <a:latin typeface="Amatic SC" charset="-79"/>
                <a:cs typeface="Amatic SC" charset="-79"/>
              </a:rPr>
              <a:t> </a:t>
            </a:r>
            <a:r>
              <a:rPr lang="ru-RU" sz="1800" dirty="0" err="1">
                <a:latin typeface="Amatic SC" charset="-79"/>
                <a:cs typeface="Amatic SC" charset="-79"/>
              </a:rPr>
              <a:t>щодо</a:t>
            </a:r>
            <a:r>
              <a:rPr lang="ru-RU" sz="1800" dirty="0">
                <a:latin typeface="Amatic SC" charset="-79"/>
                <a:cs typeface="Amatic SC" charset="-79"/>
              </a:rPr>
              <a:t> </a:t>
            </a:r>
            <a:r>
              <a:rPr lang="ru-RU" sz="1800" dirty="0" err="1">
                <a:latin typeface="Amatic SC" charset="-79"/>
                <a:cs typeface="Amatic SC" charset="-79"/>
              </a:rPr>
              <a:t>певної</a:t>
            </a:r>
            <a:r>
              <a:rPr lang="ru-RU" sz="1800" dirty="0">
                <a:latin typeface="Amatic SC" charset="-79"/>
                <a:cs typeface="Amatic SC" charset="-79"/>
              </a:rPr>
              <a:t> </a:t>
            </a:r>
            <a:r>
              <a:rPr lang="ru-RU" sz="1800" dirty="0" err="1">
                <a:latin typeface="Amatic SC" charset="-79"/>
                <a:cs typeface="Amatic SC" charset="-79"/>
              </a:rPr>
              <a:t>дії</a:t>
            </a:r>
            <a:r>
              <a:rPr lang="ru-RU" sz="1800" dirty="0">
                <a:latin typeface="Amatic SC" charset="-79"/>
                <a:cs typeface="Amatic SC" charset="-79"/>
              </a:rPr>
              <a:t>; в </a:t>
            </a:r>
            <a:r>
              <a:rPr lang="ru-RU" sz="1800" dirty="0" err="1">
                <a:latin typeface="Amatic SC" charset="-79"/>
                <a:cs typeface="Amatic SC" charset="-79"/>
              </a:rPr>
              <a:t>організації</a:t>
            </a:r>
            <a:r>
              <a:rPr lang="ru-RU" sz="1800" dirty="0">
                <a:latin typeface="Amatic SC" charset="-79"/>
                <a:cs typeface="Amatic SC" charset="-79"/>
              </a:rPr>
              <a:t> </a:t>
            </a:r>
            <a:r>
              <a:rPr lang="ru-RU" sz="1800" dirty="0" err="1">
                <a:latin typeface="Amatic SC" charset="-79"/>
                <a:cs typeface="Amatic SC" charset="-79"/>
              </a:rPr>
              <a:t>неперервного</a:t>
            </a:r>
            <a:r>
              <a:rPr lang="ru-RU" sz="1800" dirty="0">
                <a:latin typeface="Amatic SC" charset="-79"/>
                <a:cs typeface="Amatic SC" charset="-79"/>
              </a:rPr>
              <a:t> </a:t>
            </a:r>
            <a:r>
              <a:rPr lang="ru-RU" sz="1800" dirty="0" err="1">
                <a:latin typeface="Amatic SC" charset="-79"/>
                <a:cs typeface="Amatic SC" charset="-79"/>
              </a:rPr>
              <a:t>повторення</a:t>
            </a:r>
            <a:r>
              <a:rPr lang="ru-RU" sz="1800" dirty="0">
                <a:latin typeface="Amatic SC" charset="-79"/>
                <a:cs typeface="Amatic SC" charset="-79"/>
              </a:rPr>
              <a:t> </a:t>
            </a:r>
            <a:r>
              <a:rPr lang="ru-RU" sz="1800" dirty="0" err="1">
                <a:latin typeface="Amatic SC" charset="-79"/>
                <a:cs typeface="Amatic SC" charset="-79"/>
              </a:rPr>
              <a:t>вивченого</a:t>
            </a:r>
            <a:r>
              <a:rPr lang="ru-RU" sz="1800" dirty="0">
                <a:latin typeface="Amatic SC" charset="-79"/>
                <a:cs typeface="Amatic SC" charset="-79"/>
              </a:rPr>
              <a:t> </a:t>
            </a:r>
            <a:r>
              <a:rPr lang="ru-RU" sz="1800" dirty="0" err="1">
                <a:latin typeface="Amatic SC" charset="-79"/>
                <a:cs typeface="Amatic SC" charset="-79"/>
              </a:rPr>
              <a:t>раніше</a:t>
            </a:r>
            <a:r>
              <a:rPr lang="ru-RU" sz="1800" dirty="0">
                <a:latin typeface="Amatic SC" charset="-79"/>
                <a:cs typeface="Amatic SC" charset="-79"/>
              </a:rPr>
              <a:t> </a:t>
            </a:r>
            <a:r>
              <a:rPr lang="ru-RU" sz="1800" dirty="0" err="1">
                <a:latin typeface="Amatic SC" charset="-79"/>
                <a:cs typeface="Amatic SC" charset="-79"/>
              </a:rPr>
              <a:t>або</a:t>
            </a:r>
            <a:r>
              <a:rPr lang="ru-RU" sz="1800" dirty="0">
                <a:latin typeface="Amatic SC" charset="-79"/>
                <a:cs typeface="Amatic SC" charset="-79"/>
              </a:rPr>
              <a:t> </a:t>
            </a:r>
            <a:r>
              <a:rPr lang="ru-RU" sz="1800" dirty="0" err="1">
                <a:latin typeface="Amatic SC" charset="-79"/>
                <a:cs typeface="Amatic SC" charset="-79"/>
              </a:rPr>
              <a:t>його</a:t>
            </a:r>
            <a:r>
              <a:rPr lang="ru-RU" sz="1800" dirty="0">
                <a:latin typeface="Amatic SC" charset="-79"/>
                <a:cs typeface="Amatic SC" charset="-79"/>
              </a:rPr>
              <a:t> </a:t>
            </a:r>
            <a:r>
              <a:rPr lang="ru-RU" sz="1800" dirty="0" err="1">
                <a:latin typeface="Amatic SC" charset="-79"/>
                <a:cs typeface="Amatic SC" charset="-79"/>
              </a:rPr>
              <a:t>узагальненні</a:t>
            </a:r>
            <a:r>
              <a:rPr lang="ru-RU" sz="1800" dirty="0">
                <a:latin typeface="Amatic SC" charset="-79"/>
                <a:cs typeface="Amatic SC" charset="-79"/>
              </a:rPr>
              <a:t> та </a:t>
            </a:r>
            <a:r>
              <a:rPr lang="ru-RU" sz="1800" dirty="0" err="1">
                <a:latin typeface="Amatic SC" charset="-79"/>
                <a:cs typeface="Amatic SC" charset="-79"/>
              </a:rPr>
              <a:t>систематизації</a:t>
            </a:r>
            <a:r>
              <a:rPr lang="ru-RU" sz="1800" dirty="0">
                <a:latin typeface="Amatic SC" charset="-79"/>
                <a:cs typeface="Amatic SC" charset="-79"/>
              </a:rPr>
              <a:t>. Тут </a:t>
            </a:r>
            <a:r>
              <a:rPr lang="ru-RU" sz="18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застосовуються</a:t>
            </a:r>
            <a:r>
              <a:rPr lang="ru-RU" sz="18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800" dirty="0" err="1">
                <a:latin typeface="Amatic SC" charset="-79"/>
                <a:cs typeface="Amatic SC" charset="-79"/>
              </a:rPr>
              <a:t>різні</a:t>
            </a:r>
            <a:r>
              <a:rPr lang="ru-RU" sz="1800" dirty="0">
                <a:latin typeface="Amatic SC" charset="-79"/>
                <a:cs typeface="Amatic SC" charset="-79"/>
              </a:rPr>
              <a:t> </a:t>
            </a:r>
            <a:r>
              <a:rPr lang="ru-RU" sz="18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форми</a:t>
            </a:r>
            <a:r>
              <a:rPr lang="ru-RU" sz="18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8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роботи</a:t>
            </a:r>
            <a:r>
              <a:rPr lang="ru-RU" sz="1800" dirty="0">
                <a:latin typeface="Amatic SC" charset="-79"/>
                <a:cs typeface="Amatic SC" charset="-79"/>
              </a:rPr>
              <a:t>: </a:t>
            </a:r>
            <a:r>
              <a:rPr lang="ru-RU" sz="1800" dirty="0" err="1">
                <a:latin typeface="Amatic SC" charset="-79"/>
                <a:cs typeface="Amatic SC" charset="-79"/>
              </a:rPr>
              <a:t>колективна</a:t>
            </a:r>
            <a:r>
              <a:rPr lang="ru-RU" sz="1800" dirty="0">
                <a:latin typeface="Amatic SC" charset="-79"/>
                <a:cs typeface="Amatic SC" charset="-79"/>
              </a:rPr>
              <a:t>, </a:t>
            </a:r>
            <a:r>
              <a:rPr lang="ru-RU" sz="1800" dirty="0" err="1">
                <a:latin typeface="Amatic SC" charset="-79"/>
                <a:cs typeface="Amatic SC" charset="-79"/>
              </a:rPr>
              <a:t>групова</a:t>
            </a:r>
            <a:r>
              <a:rPr lang="ru-RU" sz="1800" dirty="0">
                <a:latin typeface="Amatic SC" charset="-79"/>
                <a:cs typeface="Amatic SC" charset="-79"/>
              </a:rPr>
              <a:t>, </a:t>
            </a:r>
            <a:r>
              <a:rPr lang="ru-RU" sz="1800" dirty="0" err="1">
                <a:latin typeface="Amatic SC" charset="-79"/>
                <a:cs typeface="Amatic SC" charset="-79"/>
              </a:rPr>
              <a:t>індивідуальна</a:t>
            </a:r>
            <a:r>
              <a:rPr lang="ru-RU" sz="1800" dirty="0">
                <a:latin typeface="Amatic SC" charset="-79"/>
                <a:cs typeface="Amatic SC" charset="-79"/>
              </a:rPr>
              <a:t>, </a:t>
            </a:r>
            <a:r>
              <a:rPr lang="ru-RU" sz="1800" dirty="0" err="1">
                <a:latin typeface="Amatic SC" charset="-79"/>
                <a:cs typeface="Amatic SC" charset="-79"/>
              </a:rPr>
              <a:t>самостійна</a:t>
            </a:r>
            <a:r>
              <a:rPr lang="ru-RU" sz="1800" dirty="0">
                <a:latin typeface="Amatic SC" charset="-79"/>
                <a:cs typeface="Amatic SC" charset="-79"/>
              </a:rPr>
              <a:t>. </a:t>
            </a:r>
            <a:r>
              <a:rPr lang="ru-RU" sz="1800" dirty="0" err="1">
                <a:latin typeface="Amatic SC" charset="-79"/>
                <a:cs typeface="Amatic SC" charset="-79"/>
              </a:rPr>
              <a:t>Засобами</a:t>
            </a:r>
            <a:r>
              <a:rPr lang="ru-RU" sz="1800" dirty="0">
                <a:latin typeface="Amatic SC" charset="-79"/>
                <a:cs typeface="Amatic SC" charset="-79"/>
              </a:rPr>
              <a:t> </a:t>
            </a:r>
            <a:r>
              <a:rPr lang="ru-RU" sz="1800" dirty="0" err="1">
                <a:latin typeface="Amatic SC" charset="-79"/>
                <a:cs typeface="Amatic SC" charset="-79"/>
              </a:rPr>
              <a:t>навчання</a:t>
            </a:r>
            <a:r>
              <a:rPr lang="ru-RU" sz="1800" dirty="0">
                <a:latin typeface="Amatic SC" charset="-79"/>
                <a:cs typeface="Amatic SC" charset="-79"/>
              </a:rPr>
              <a:t> разом </a:t>
            </a:r>
            <a:r>
              <a:rPr lang="ru-RU" sz="1800" dirty="0" err="1">
                <a:latin typeface="Amatic SC" charset="-79"/>
                <a:cs typeface="Amatic SC" charset="-79"/>
              </a:rPr>
              <a:t>із</a:t>
            </a:r>
            <a:r>
              <a:rPr lang="ru-RU" sz="1800" dirty="0">
                <a:latin typeface="Amatic SC" charset="-79"/>
                <a:cs typeface="Amatic SC" charset="-79"/>
              </a:rPr>
              <a:t> </a:t>
            </a:r>
            <a:r>
              <a:rPr lang="ru-RU" sz="1800" dirty="0" err="1">
                <a:latin typeface="Amatic SC" charset="-79"/>
                <a:cs typeface="Amatic SC" charset="-79"/>
              </a:rPr>
              <a:t>традиційними</a:t>
            </a:r>
            <a:r>
              <a:rPr lang="ru-RU" sz="1800" dirty="0">
                <a:latin typeface="Amatic SC" charset="-79"/>
                <a:cs typeface="Amatic SC" charset="-79"/>
              </a:rPr>
              <a:t> </a:t>
            </a:r>
            <a:r>
              <a:rPr lang="ru-RU" sz="1800" dirty="0" err="1">
                <a:latin typeface="Amatic SC" charset="-79"/>
                <a:cs typeface="Amatic SC" charset="-79"/>
              </a:rPr>
              <a:t>завданнями</a:t>
            </a:r>
            <a:r>
              <a:rPr lang="ru-RU" sz="1800" dirty="0">
                <a:latin typeface="Amatic SC" charset="-79"/>
                <a:cs typeface="Amatic SC" charset="-79"/>
              </a:rPr>
              <a:t> </a:t>
            </a:r>
            <a:r>
              <a:rPr lang="ru-RU" sz="1800" dirty="0" err="1">
                <a:latin typeface="Amatic SC" charset="-79"/>
                <a:cs typeface="Amatic SC" charset="-79"/>
              </a:rPr>
              <a:t>можуть</a:t>
            </a:r>
            <a:r>
              <a:rPr lang="ru-RU" sz="1800" dirty="0">
                <a:latin typeface="Amatic SC" charset="-79"/>
                <a:cs typeface="Amatic SC" charset="-79"/>
              </a:rPr>
              <a:t> бути </a:t>
            </a:r>
            <a:r>
              <a:rPr lang="ru-RU" sz="18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програмові</a:t>
            </a:r>
            <a:r>
              <a:rPr lang="ru-RU" sz="18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8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засоби</a:t>
            </a:r>
            <a:r>
              <a:rPr lang="ru-RU" sz="1800" dirty="0">
                <a:latin typeface="Amatic SC" charset="-79"/>
                <a:cs typeface="Amatic SC" charset="-79"/>
              </a:rPr>
              <a:t>: </a:t>
            </a:r>
            <a:r>
              <a:rPr lang="ru-RU" sz="1800" dirty="0" err="1">
                <a:latin typeface="Amatic SC" charset="-79"/>
                <a:cs typeface="Amatic SC" charset="-79"/>
              </a:rPr>
              <a:t>тренувальні</a:t>
            </a:r>
            <a:r>
              <a:rPr lang="ru-RU" sz="1800" dirty="0">
                <a:latin typeface="Amatic SC" charset="-79"/>
                <a:cs typeface="Amatic SC" charset="-79"/>
              </a:rPr>
              <a:t> </a:t>
            </a:r>
            <a:r>
              <a:rPr lang="ru-RU" sz="1800" dirty="0" err="1">
                <a:latin typeface="Amatic SC" charset="-79"/>
                <a:cs typeface="Amatic SC" charset="-79"/>
              </a:rPr>
              <a:t>програми</a:t>
            </a:r>
            <a:r>
              <a:rPr lang="ru-RU" sz="1800" dirty="0">
                <a:latin typeface="Amatic SC" charset="-79"/>
                <a:cs typeface="Amatic SC" charset="-79"/>
              </a:rPr>
              <a:t> (</a:t>
            </a:r>
            <a:r>
              <a:rPr lang="ru-RU" sz="1800" dirty="0" err="1">
                <a:latin typeface="Amatic SC" charset="-79"/>
                <a:cs typeface="Amatic SC" charset="-79"/>
              </a:rPr>
              <a:t>тренажери</a:t>
            </a:r>
            <a:r>
              <a:rPr lang="ru-RU" sz="1800" dirty="0">
                <a:latin typeface="Amatic SC" charset="-79"/>
                <a:cs typeface="Amatic SC" charset="-79"/>
              </a:rPr>
              <a:t> </a:t>
            </a:r>
            <a:r>
              <a:rPr lang="ru-RU" sz="1800" dirty="0" err="1">
                <a:latin typeface="Amatic SC" charset="-79"/>
                <a:cs typeface="Amatic SC" charset="-79"/>
              </a:rPr>
              <a:t>лічби</a:t>
            </a:r>
            <a:r>
              <a:rPr lang="ru-RU" sz="1800" dirty="0">
                <a:latin typeface="Amatic SC" charset="-79"/>
                <a:cs typeface="Amatic SC" charset="-79"/>
              </a:rPr>
              <a:t>), </a:t>
            </a:r>
            <a:r>
              <a:rPr lang="ru-RU" sz="1800" dirty="0" err="1">
                <a:latin typeface="Amatic SC" charset="-79"/>
                <a:cs typeface="Amatic SC" charset="-79"/>
              </a:rPr>
              <a:t>фрагменти</a:t>
            </a:r>
            <a:r>
              <a:rPr lang="ru-RU" sz="1800" dirty="0">
                <a:latin typeface="Amatic SC" charset="-79"/>
                <a:cs typeface="Amatic SC" charset="-79"/>
              </a:rPr>
              <a:t> </a:t>
            </a:r>
            <a:r>
              <a:rPr lang="ru-RU" sz="1800" dirty="0" err="1">
                <a:latin typeface="Amatic SC" charset="-79"/>
                <a:cs typeface="Amatic SC" charset="-79"/>
              </a:rPr>
              <a:t>навчальних</a:t>
            </a:r>
            <a:r>
              <a:rPr lang="ru-RU" sz="1800" dirty="0">
                <a:latin typeface="Amatic SC" charset="-79"/>
                <a:cs typeface="Amatic SC" charset="-79"/>
              </a:rPr>
              <a:t> </a:t>
            </a:r>
            <a:r>
              <a:rPr lang="ru-RU" sz="1800" b="1" dirty="0" err="1">
                <a:solidFill>
                  <a:schemeClr val="accent1">
                    <a:lumMod val="75000"/>
                  </a:schemeClr>
                </a:solidFill>
                <a:effectLst>
                  <a:outerShdw blurRad="38100" dist="38100" dir="2700000" algn="tl">
                    <a:srgbClr val="000000">
                      <a:alpha val="43137"/>
                    </a:srgbClr>
                  </a:outerShdw>
                </a:effectLst>
                <a:latin typeface="Amatic SC" charset="-79"/>
                <a:cs typeface="Amatic SC" charset="-79"/>
              </a:rPr>
              <a:t>мультфільмів</a:t>
            </a:r>
            <a:r>
              <a:rPr lang="ru-RU" sz="1800" dirty="0">
                <a:solidFill>
                  <a:schemeClr val="accent1">
                    <a:lumMod val="75000"/>
                  </a:schemeClr>
                </a:solidFill>
                <a:effectLst>
                  <a:outerShdw blurRad="38100" dist="38100" dir="2700000" algn="tl">
                    <a:srgbClr val="000000">
                      <a:alpha val="43137"/>
                    </a:srgbClr>
                  </a:outerShdw>
                </a:effectLst>
                <a:latin typeface="Amatic SC" charset="-79"/>
                <a:cs typeface="Amatic SC" charset="-79"/>
              </a:rPr>
              <a:t> </a:t>
            </a:r>
            <a:r>
              <a:rPr lang="ru-RU" sz="1800" dirty="0" err="1">
                <a:latin typeface="Amatic SC" charset="-79"/>
                <a:cs typeface="Amatic SC" charset="-79"/>
              </a:rPr>
              <a:t>тощо</a:t>
            </a:r>
            <a:r>
              <a:rPr lang="ru-RU" sz="1800" dirty="0" smtClean="0">
                <a:latin typeface="Amatic SC" charset="-79"/>
                <a:cs typeface="Amatic SC" charset="-79"/>
              </a:rPr>
              <a:t>. При </a:t>
            </a:r>
            <a:r>
              <a:rPr lang="ru-RU" sz="1800" dirty="0" err="1" smtClean="0">
                <a:latin typeface="Amatic SC" charset="-79"/>
                <a:cs typeface="Amatic SC" charset="-79"/>
              </a:rPr>
              <a:t>використанніі</a:t>
            </a:r>
            <a:r>
              <a:rPr lang="ru-RU" sz="1800" dirty="0" smtClean="0">
                <a:latin typeface="Amatic SC" charset="-79"/>
                <a:cs typeface="Amatic SC" charset="-79"/>
              </a:rPr>
              <a:t> </a:t>
            </a:r>
            <a:r>
              <a:rPr lang="ru-RU" sz="1800" dirty="0" err="1" smtClean="0">
                <a:latin typeface="Amatic SC" charset="-79"/>
                <a:cs typeface="Amatic SC" charset="-79"/>
              </a:rPr>
              <a:t>цих</a:t>
            </a:r>
            <a:r>
              <a:rPr lang="ru-RU" sz="1800" dirty="0" smtClean="0">
                <a:latin typeface="Amatic SC" charset="-79"/>
                <a:cs typeface="Amatic SC" charset="-79"/>
              </a:rPr>
              <a:t> </a:t>
            </a:r>
            <a:r>
              <a:rPr lang="ru-RU" sz="1800" dirty="0" err="1" smtClean="0">
                <a:latin typeface="Amatic SC" charset="-79"/>
                <a:cs typeface="Amatic SC" charset="-79"/>
              </a:rPr>
              <a:t>ресурсів</a:t>
            </a:r>
            <a:r>
              <a:rPr lang="ru-RU" sz="1800" dirty="0" smtClean="0">
                <a:latin typeface="Amatic SC" charset="-79"/>
                <a:cs typeface="Amatic SC" charset="-79"/>
              </a:rPr>
              <a:t>, нам у </a:t>
            </a:r>
            <a:r>
              <a:rPr lang="ru-RU" sz="1800" dirty="0" err="1" smtClean="0">
                <a:latin typeface="Amatic SC" charset="-79"/>
                <a:cs typeface="Amatic SC" charset="-79"/>
              </a:rPr>
              <a:t>нагоді</a:t>
            </a:r>
            <a:r>
              <a:rPr lang="ru-RU" sz="1800" dirty="0" smtClean="0">
                <a:latin typeface="Amatic SC" charset="-79"/>
                <a:cs typeface="Amatic SC" charset="-79"/>
              </a:rPr>
              <a:t> </a:t>
            </a:r>
            <a:r>
              <a:rPr lang="ru-RU" sz="1800" dirty="0" err="1" smtClean="0">
                <a:latin typeface="Amatic SC" charset="-79"/>
                <a:cs typeface="Amatic SC" charset="-79"/>
              </a:rPr>
              <a:t>можуть</a:t>
            </a:r>
            <a:r>
              <a:rPr lang="ru-RU" sz="1800" dirty="0" smtClean="0">
                <a:latin typeface="Amatic SC" charset="-79"/>
                <a:cs typeface="Amatic SC" charset="-79"/>
              </a:rPr>
              <a:t> стати </a:t>
            </a:r>
            <a:r>
              <a:rPr lang="en-US" sz="1800" b="1" dirty="0" smtClean="0">
                <a:solidFill>
                  <a:schemeClr val="accent1">
                    <a:lumMod val="75000"/>
                  </a:schemeClr>
                </a:solidFill>
                <a:effectLst>
                  <a:outerShdw blurRad="38100" dist="38100" dir="2700000" algn="tl">
                    <a:srgbClr val="000000">
                      <a:alpha val="43137"/>
                    </a:srgbClr>
                  </a:outerShdw>
                </a:effectLst>
                <a:latin typeface="Amatic SC" charset="-79"/>
                <a:cs typeface="Amatic SC" charset="-79"/>
              </a:rPr>
              <a:t>OR-</a:t>
            </a:r>
            <a:r>
              <a:rPr lang="uk-UA" sz="1800" b="1" dirty="0" smtClean="0">
                <a:solidFill>
                  <a:schemeClr val="accent1">
                    <a:lumMod val="75000"/>
                  </a:schemeClr>
                </a:solidFill>
                <a:effectLst>
                  <a:outerShdw blurRad="38100" dist="38100" dir="2700000" algn="tl">
                    <a:srgbClr val="000000">
                      <a:alpha val="43137"/>
                    </a:srgbClr>
                  </a:outerShdw>
                </a:effectLst>
                <a:latin typeface="Amatic SC" charset="-79"/>
                <a:cs typeface="Amatic SC" charset="-79"/>
              </a:rPr>
              <a:t>коди</a:t>
            </a:r>
            <a:r>
              <a:rPr lang="uk-UA" sz="1800" dirty="0" smtClean="0">
                <a:latin typeface="Amatic SC" charset="-79"/>
                <a:cs typeface="Amatic SC" charset="-79"/>
              </a:rPr>
              <a:t>. Також можна використовувати </a:t>
            </a:r>
            <a:r>
              <a:rPr lang="uk-UA" sz="1800" dirty="0" err="1">
                <a:latin typeface="Amatic SC" charset="-79"/>
                <a:cs typeface="Amatic SC" charset="-79"/>
              </a:rPr>
              <a:t>о</a:t>
            </a:r>
            <a:r>
              <a:rPr lang="uk-UA" sz="1800" dirty="0" err="1" smtClean="0">
                <a:latin typeface="Amatic SC" charset="-79"/>
                <a:cs typeface="Amatic SC" charset="-79"/>
              </a:rPr>
              <a:t>нлайн</a:t>
            </a:r>
            <a:r>
              <a:rPr lang="uk-UA" sz="1800" dirty="0" smtClean="0">
                <a:latin typeface="Amatic SC" charset="-79"/>
                <a:cs typeface="Amatic SC" charset="-79"/>
              </a:rPr>
              <a:t> завдання та ігри, які так подобаються дітям. </a:t>
            </a:r>
            <a:r>
              <a:rPr lang="ru-RU" sz="1800" dirty="0" smtClean="0">
                <a:latin typeface="Amatic SC" charset="-79"/>
                <a:cs typeface="Amatic SC" charset="-79"/>
              </a:rPr>
              <a:t> </a:t>
            </a:r>
            <a:r>
              <a:rPr lang="ru-RU" sz="1800" dirty="0" err="1">
                <a:latin typeface="Amatic SC" charset="-79"/>
                <a:cs typeface="Amatic SC" charset="-79"/>
              </a:rPr>
              <a:t>Ефективними</a:t>
            </a:r>
            <a:r>
              <a:rPr lang="ru-RU" sz="1800" dirty="0">
                <a:latin typeface="Amatic SC" charset="-79"/>
                <a:cs typeface="Amatic SC" charset="-79"/>
              </a:rPr>
              <a:t> є </a:t>
            </a:r>
            <a:r>
              <a:rPr lang="ru-RU" sz="1800" dirty="0" err="1">
                <a:latin typeface="Amatic SC" charset="-79"/>
                <a:cs typeface="Amatic SC" charset="-79"/>
              </a:rPr>
              <a:t>компетентнісно</a:t>
            </a:r>
            <a:r>
              <a:rPr lang="ru-RU" sz="1800" dirty="0">
                <a:latin typeface="Amatic SC" charset="-79"/>
                <a:cs typeface="Amatic SC" charset="-79"/>
              </a:rPr>
              <a:t> </a:t>
            </a:r>
            <a:r>
              <a:rPr lang="ru-RU" sz="1800" dirty="0" err="1">
                <a:latin typeface="Amatic SC" charset="-79"/>
                <a:cs typeface="Amatic SC" charset="-79"/>
              </a:rPr>
              <a:t>орієнтовані</a:t>
            </a:r>
            <a:r>
              <a:rPr lang="ru-RU" sz="1800" dirty="0">
                <a:latin typeface="Amatic SC" charset="-79"/>
                <a:cs typeface="Amatic SC" charset="-79"/>
              </a:rPr>
              <a:t> </a:t>
            </a:r>
            <a:r>
              <a:rPr lang="ru-RU" sz="1800" dirty="0" err="1">
                <a:latin typeface="Amatic SC" charset="-79"/>
                <a:cs typeface="Amatic SC" charset="-79"/>
              </a:rPr>
              <a:t>завдання</a:t>
            </a:r>
            <a:r>
              <a:rPr lang="ru-RU" sz="1800" dirty="0">
                <a:latin typeface="Amatic SC" charset="-79"/>
                <a:cs typeface="Amatic SC" charset="-79"/>
              </a:rPr>
              <a:t>, </a:t>
            </a:r>
            <a:r>
              <a:rPr lang="ru-RU" sz="1800" dirty="0" err="1">
                <a:latin typeface="Amatic SC" charset="-79"/>
                <a:cs typeface="Amatic SC" charset="-79"/>
              </a:rPr>
              <a:t>які</a:t>
            </a:r>
            <a:r>
              <a:rPr lang="ru-RU" sz="1800" dirty="0">
                <a:latin typeface="Amatic SC" charset="-79"/>
                <a:cs typeface="Amatic SC" charset="-79"/>
              </a:rPr>
              <a:t> </a:t>
            </a:r>
            <a:r>
              <a:rPr lang="ru-RU" sz="1800" dirty="0" err="1">
                <a:latin typeface="Amatic SC" charset="-79"/>
                <a:cs typeface="Amatic SC" charset="-79"/>
              </a:rPr>
              <a:t>уводять</a:t>
            </a:r>
            <a:r>
              <a:rPr lang="ru-RU" sz="1800" dirty="0">
                <a:latin typeface="Amatic SC" charset="-79"/>
                <a:cs typeface="Amatic SC" charset="-79"/>
              </a:rPr>
              <a:t> </a:t>
            </a:r>
            <a:r>
              <a:rPr lang="ru-RU" sz="1800" dirty="0" err="1">
                <a:latin typeface="Amatic SC" charset="-79"/>
                <a:cs typeface="Amatic SC" charset="-79"/>
              </a:rPr>
              <a:t>учнів</a:t>
            </a:r>
            <a:r>
              <a:rPr lang="ru-RU" sz="1800" dirty="0">
                <a:latin typeface="Amatic SC" charset="-79"/>
                <a:cs typeface="Amatic SC" charset="-79"/>
              </a:rPr>
              <a:t> у </a:t>
            </a:r>
            <a:r>
              <a:rPr lang="ru-RU" sz="1800" dirty="0" err="1">
                <a:latin typeface="Amatic SC" charset="-79"/>
                <a:cs typeface="Amatic SC" charset="-79"/>
              </a:rPr>
              <a:t>змінені</a:t>
            </a:r>
            <a:r>
              <a:rPr lang="ru-RU" sz="1800" dirty="0">
                <a:latin typeface="Amatic SC" charset="-79"/>
                <a:cs typeface="Amatic SC" charset="-79"/>
              </a:rPr>
              <a:t> </a:t>
            </a:r>
            <a:r>
              <a:rPr lang="ru-RU" sz="1800" dirty="0" err="1">
                <a:latin typeface="Amatic SC" charset="-79"/>
                <a:cs typeface="Amatic SC" charset="-79"/>
              </a:rPr>
              <a:t>навчальні</a:t>
            </a:r>
            <a:r>
              <a:rPr lang="ru-RU" sz="1800" dirty="0">
                <a:latin typeface="Amatic SC" charset="-79"/>
                <a:cs typeface="Amatic SC" charset="-79"/>
              </a:rPr>
              <a:t> </a:t>
            </a:r>
            <a:r>
              <a:rPr lang="ru-RU" sz="1800" dirty="0" err="1">
                <a:latin typeface="Amatic SC" charset="-79"/>
                <a:cs typeface="Amatic SC" charset="-79"/>
              </a:rPr>
              <a:t>умови</a:t>
            </a:r>
            <a:r>
              <a:rPr lang="ru-RU" sz="1800" dirty="0" smtClean="0">
                <a:latin typeface="Amatic SC" charset="-79"/>
                <a:cs typeface="Amatic SC" charset="-79"/>
              </a:rPr>
              <a:t>.</a:t>
            </a:r>
            <a:br>
              <a:rPr lang="ru-RU" sz="1800" dirty="0" smtClean="0">
                <a:latin typeface="Amatic SC" charset="-79"/>
                <a:cs typeface="Amatic SC" charset="-79"/>
              </a:rPr>
            </a:br>
            <a:r>
              <a:rPr lang="ru-RU" sz="1800" dirty="0">
                <a:latin typeface="Amatic SC" charset="-79"/>
                <a:cs typeface="Amatic SC" charset="-79"/>
              </a:rPr>
              <a:t/>
            </a:r>
            <a:br>
              <a:rPr lang="ru-RU" sz="1800" dirty="0">
                <a:latin typeface="Amatic SC" charset="-79"/>
                <a:cs typeface="Amatic SC" charset="-79"/>
              </a:rPr>
            </a:br>
            <a:r>
              <a:rPr lang="ru-RU" sz="1800" dirty="0">
                <a:latin typeface="Amatic SC" charset="-79"/>
                <a:cs typeface="Amatic SC" charset="-79"/>
              </a:rPr>
              <a:t/>
            </a:r>
            <a:br>
              <a:rPr lang="ru-RU" sz="1800" dirty="0">
                <a:latin typeface="Amatic SC" charset="-79"/>
                <a:cs typeface="Amatic SC" charset="-79"/>
              </a:rPr>
            </a:br>
            <a:r>
              <a:rPr lang="en" sz="1800" b="1" dirty="0">
                <a:latin typeface="Amatic SC" charset="-79"/>
                <a:cs typeface="Amatic SC" charset="-79"/>
              </a:rPr>
              <a:t/>
            </a:r>
            <a:br>
              <a:rPr lang="en" sz="1800" b="1" dirty="0">
                <a:latin typeface="Amatic SC" charset="-79"/>
                <a:cs typeface="Amatic SC" charset="-79"/>
              </a:rPr>
            </a:br>
            <a:endParaRPr sz="1800" b="1" dirty="0">
              <a:latin typeface="Amatic SC" charset="-79"/>
              <a:cs typeface="Amatic SC" charset="-79"/>
            </a:endParaRPr>
          </a:p>
        </p:txBody>
      </p:sp>
      <p:grpSp>
        <p:nvGrpSpPr>
          <p:cNvPr id="1662" name="Google Shape;1662;p42"/>
          <p:cNvGrpSpPr/>
          <p:nvPr/>
        </p:nvGrpSpPr>
        <p:grpSpPr>
          <a:xfrm>
            <a:off x="468495" y="3910518"/>
            <a:ext cx="1323042" cy="1002898"/>
            <a:chOff x="889049" y="3438013"/>
            <a:chExt cx="860743" cy="755821"/>
          </a:xfrm>
        </p:grpSpPr>
        <p:sp>
          <p:nvSpPr>
            <p:cNvPr id="1663" name="Google Shape;1663;p42"/>
            <p:cNvSpPr/>
            <p:nvPr/>
          </p:nvSpPr>
          <p:spPr>
            <a:xfrm>
              <a:off x="889049" y="3449951"/>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889049" y="3438013"/>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999988" y="3533870"/>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003328" y="3522027"/>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041399" y="3548825"/>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016006" y="3544214"/>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027583" y="3552374"/>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078863" y="3575263"/>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053508" y="3570632"/>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065085" y="3578774"/>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116404" y="3601662"/>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091010" y="3597051"/>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102606" y="3605192"/>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153906" y="3628062"/>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128493" y="3623450"/>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140108" y="3631573"/>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191389" y="3654499"/>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166033" y="3649869"/>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177629" y="3658029"/>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228910" y="3680918"/>
              <a:ext cx="30994" cy="40332"/>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203535" y="3676268"/>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215112" y="3684429"/>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266393" y="3707279"/>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241037" y="3702668"/>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252614" y="3710847"/>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303914" y="3733679"/>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278539" y="3729086"/>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290117" y="3737247"/>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341416" y="3760116"/>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16061" y="3755524"/>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27619" y="3763647"/>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378899" y="3786535"/>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353544" y="3781923"/>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365140" y="3790065"/>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16421" y="3812935"/>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391046" y="3808323"/>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402623" y="3816503"/>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53904" y="3839353"/>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28548" y="3834722"/>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440125" y="3842902"/>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91406" y="3865790"/>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66050" y="3861141"/>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7627" y="3869302"/>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528946" y="3892152"/>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503533" y="3887540"/>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515129" y="3895701"/>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566410" y="3918590"/>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541054" y="3913959"/>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552669" y="3922120"/>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603950" y="3945008"/>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578557" y="3940396"/>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590134" y="3948519"/>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641414" y="3971408"/>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616059" y="3966796"/>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627655" y="3974938"/>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678916" y="3997807"/>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653561" y="3993195"/>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665157" y="4001375"/>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716457" y="4024245"/>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691044" y="4019614"/>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1702659" y="4027775"/>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1450981" y="3663799"/>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1447147" y="3667557"/>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2"/>
          <p:cNvGrpSpPr/>
          <p:nvPr/>
        </p:nvGrpSpPr>
        <p:grpSpPr>
          <a:xfrm>
            <a:off x="8046712" y="390526"/>
            <a:ext cx="573413" cy="592900"/>
            <a:chOff x="7682450" y="1228850"/>
            <a:chExt cx="373125" cy="345125"/>
          </a:xfrm>
        </p:grpSpPr>
        <p:sp>
          <p:nvSpPr>
            <p:cNvPr id="1727" name="Google Shape;1727;p42"/>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5096;p65"/>
          <p:cNvSpPr/>
          <p:nvPr/>
        </p:nvSpPr>
        <p:spPr>
          <a:xfrm rot="5400000">
            <a:off x="5625886" y="1776863"/>
            <a:ext cx="3273878" cy="2235750"/>
          </a:xfrm>
          <a:custGeom>
            <a:avLst/>
            <a:gdLst/>
            <a:ahLst/>
            <a:cxnLst/>
            <a:rect l="l" t="t" r="r" b="b"/>
            <a:pathLst>
              <a:path w="16945" h="12169" extrusionOk="0">
                <a:moveTo>
                  <a:pt x="925" y="0"/>
                </a:moveTo>
                <a:cubicBezTo>
                  <a:pt x="415" y="0"/>
                  <a:pt x="0" y="415"/>
                  <a:pt x="0" y="925"/>
                </a:cubicBezTo>
                <a:lnTo>
                  <a:pt x="0" y="11245"/>
                </a:lnTo>
                <a:cubicBezTo>
                  <a:pt x="0" y="11755"/>
                  <a:pt x="415" y="12168"/>
                  <a:pt x="925" y="12168"/>
                </a:cubicBezTo>
                <a:lnTo>
                  <a:pt x="16021" y="12168"/>
                </a:lnTo>
                <a:cubicBezTo>
                  <a:pt x="16532" y="12168"/>
                  <a:pt x="16945" y="11755"/>
                  <a:pt x="16945" y="11245"/>
                </a:cubicBezTo>
                <a:lnTo>
                  <a:pt x="16945" y="925"/>
                </a:lnTo>
                <a:cubicBezTo>
                  <a:pt x="16945" y="415"/>
                  <a:pt x="16532" y="0"/>
                  <a:pt x="16021"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097;p65"/>
          <p:cNvSpPr/>
          <p:nvPr/>
        </p:nvSpPr>
        <p:spPr>
          <a:xfrm rot="5400000">
            <a:off x="7149896" y="4255530"/>
            <a:ext cx="145554" cy="145556"/>
          </a:xfrm>
          <a:custGeom>
            <a:avLst/>
            <a:gdLst/>
            <a:ahLst/>
            <a:cxnLst/>
            <a:rect l="l" t="t" r="r" b="b"/>
            <a:pathLst>
              <a:path w="811" h="811" extrusionOk="0">
                <a:moveTo>
                  <a:pt x="405" y="0"/>
                </a:moveTo>
                <a:cubicBezTo>
                  <a:pt x="181" y="0"/>
                  <a:pt x="0" y="181"/>
                  <a:pt x="0" y="406"/>
                </a:cubicBezTo>
                <a:cubicBezTo>
                  <a:pt x="0" y="629"/>
                  <a:pt x="181" y="810"/>
                  <a:pt x="405" y="810"/>
                </a:cubicBezTo>
                <a:cubicBezTo>
                  <a:pt x="630" y="810"/>
                  <a:pt x="811" y="629"/>
                  <a:pt x="811" y="406"/>
                </a:cubicBezTo>
                <a:cubicBezTo>
                  <a:pt x="811" y="181"/>
                  <a:pt x="630" y="0"/>
                  <a:pt x="405"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098;p65"/>
          <p:cNvSpPr/>
          <p:nvPr/>
        </p:nvSpPr>
        <p:spPr>
          <a:xfrm rot="5400000">
            <a:off x="7261867" y="1214535"/>
            <a:ext cx="24768" cy="314086"/>
          </a:xfrm>
          <a:custGeom>
            <a:avLst/>
            <a:gdLst/>
            <a:ahLst/>
            <a:cxnLst/>
            <a:rect l="l" t="t" r="r" b="b"/>
            <a:pathLst>
              <a:path w="138" h="1750" extrusionOk="0">
                <a:moveTo>
                  <a:pt x="69" y="0"/>
                </a:moveTo>
                <a:cubicBezTo>
                  <a:pt x="31" y="0"/>
                  <a:pt x="0" y="31"/>
                  <a:pt x="0" y="67"/>
                </a:cubicBezTo>
                <a:lnTo>
                  <a:pt x="0" y="1681"/>
                </a:lnTo>
                <a:cubicBezTo>
                  <a:pt x="0" y="1719"/>
                  <a:pt x="31" y="1750"/>
                  <a:pt x="69" y="1750"/>
                </a:cubicBezTo>
                <a:cubicBezTo>
                  <a:pt x="107" y="1750"/>
                  <a:pt x="137" y="1719"/>
                  <a:pt x="137" y="1681"/>
                </a:cubicBezTo>
                <a:lnTo>
                  <a:pt x="137" y="67"/>
                </a:lnTo>
                <a:cubicBezTo>
                  <a:pt x="137" y="31"/>
                  <a:pt x="107" y="0"/>
                  <a:pt x="69"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729" y="1824515"/>
            <a:ext cx="1974192" cy="197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5" name="Google Shape;5475;p68"/>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Please keep this slide as attribution</a:t>
            </a:r>
            <a:endParaRPr/>
          </a:p>
        </p:txBody>
      </p:sp>
      <p:sp>
        <p:nvSpPr>
          <p:cNvPr id="5478" name="Google Shape;5478;p68"/>
          <p:cNvSpPr/>
          <p:nvPr/>
        </p:nvSpPr>
        <p:spPr>
          <a:xfrm>
            <a:off x="5755834" y="1890695"/>
            <a:ext cx="57443" cy="49218"/>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68"/>
          <p:cNvSpPr/>
          <p:nvPr/>
        </p:nvSpPr>
        <p:spPr>
          <a:xfrm>
            <a:off x="7382591" y="2152975"/>
            <a:ext cx="163413" cy="14499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68"/>
          <p:cNvGrpSpPr/>
          <p:nvPr/>
        </p:nvGrpSpPr>
        <p:grpSpPr>
          <a:xfrm>
            <a:off x="7716950" y="794850"/>
            <a:ext cx="500925" cy="995200"/>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7" name="Google Shape;5607;p68"/>
          <p:cNvGrpSpPr/>
          <p:nvPr/>
        </p:nvGrpSpPr>
        <p:grpSpPr>
          <a:xfrm>
            <a:off x="832738" y="3193038"/>
            <a:ext cx="491350" cy="799475"/>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9" name="Google Shape;5619;p68"/>
          <p:cNvGrpSpPr/>
          <p:nvPr/>
        </p:nvGrpSpPr>
        <p:grpSpPr>
          <a:xfrm>
            <a:off x="1531500" y="3542238"/>
            <a:ext cx="814400" cy="1093000"/>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68"/>
          <p:cNvGrpSpPr/>
          <p:nvPr/>
        </p:nvGrpSpPr>
        <p:grpSpPr>
          <a:xfrm>
            <a:off x="340400" y="2027350"/>
            <a:ext cx="373125" cy="345125"/>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6" name="Google Shape;5716;p68"/>
          <p:cNvGrpSpPr/>
          <p:nvPr/>
        </p:nvGrpSpPr>
        <p:grpSpPr>
          <a:xfrm>
            <a:off x="8337675" y="3171275"/>
            <a:ext cx="373125" cy="345125"/>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Прямоугольник 2"/>
          <p:cNvSpPr/>
          <p:nvPr/>
        </p:nvSpPr>
        <p:spPr>
          <a:xfrm>
            <a:off x="2809874" y="3442181"/>
            <a:ext cx="3781425" cy="11356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73" name="Google Shape;5473;p68"/>
          <p:cNvSpPr txBox="1">
            <a:spLocks noGrp="1"/>
          </p:cNvSpPr>
          <p:nvPr>
            <p:ph type="ctrTitle"/>
          </p:nvPr>
        </p:nvSpPr>
        <p:spPr>
          <a:xfrm>
            <a:off x="2175600" y="617517"/>
            <a:ext cx="5008971" cy="4017721"/>
          </a:xfrm>
          <a:prstGeom prst="rect">
            <a:avLst/>
          </a:prstGeom>
        </p:spPr>
        <p:txBody>
          <a:bodyPr spcFirstLastPara="1" wrap="square" lIns="91425" tIns="91425" rIns="91425" bIns="91425" anchor="b" anchorCtr="0">
            <a:noAutofit/>
          </a:bodyPr>
          <a:lstStyle/>
          <a:p>
            <a:pPr lvl="0"/>
            <a:r>
              <a:rPr lang="ru-RU" sz="2400" dirty="0">
                <a:latin typeface="Amatic SC" charset="-79"/>
                <a:cs typeface="Amatic SC" charset="-79"/>
              </a:rPr>
              <a:t>На </a:t>
            </a:r>
            <a:r>
              <a:rPr lang="ru-RU" sz="2400" dirty="0" err="1">
                <a:latin typeface="Amatic SC" charset="-79"/>
                <a:cs typeface="Amatic SC" charset="-79"/>
              </a:rPr>
              <a:t>цьому</a:t>
            </a:r>
            <a:r>
              <a:rPr lang="ru-RU" sz="2400" dirty="0">
                <a:latin typeface="Amatic SC" charset="-79"/>
                <a:cs typeface="Amatic SC" charset="-79"/>
              </a:rPr>
              <a:t> ж </a:t>
            </a:r>
            <a:r>
              <a:rPr lang="ru-RU" sz="2400" dirty="0" err="1">
                <a:latin typeface="Amatic SC" charset="-79"/>
                <a:cs typeface="Amatic SC" charset="-79"/>
              </a:rPr>
              <a:t>етапі</a:t>
            </a:r>
            <a:r>
              <a:rPr lang="ru-RU" sz="2400" dirty="0">
                <a:latin typeface="Amatic SC" charset="-79"/>
                <a:cs typeface="Amatic SC" charset="-79"/>
              </a:rPr>
              <a:t> уроку, </a:t>
            </a:r>
            <a:r>
              <a:rPr lang="ru-RU" sz="2400" dirty="0" err="1">
                <a:latin typeface="Amatic SC" charset="-79"/>
                <a:cs typeface="Amatic SC" charset="-79"/>
              </a:rPr>
              <a:t>виходячи</a:t>
            </a:r>
            <a:r>
              <a:rPr lang="ru-RU" sz="2400" dirty="0">
                <a:latin typeface="Amatic SC" charset="-79"/>
                <a:cs typeface="Amatic SC" charset="-79"/>
              </a:rPr>
              <a:t> </a:t>
            </a:r>
            <a:r>
              <a:rPr lang="ru-RU" sz="2400" dirty="0" err="1">
                <a:latin typeface="Amatic SC" charset="-79"/>
                <a:cs typeface="Amatic SC" charset="-79"/>
              </a:rPr>
              <a:t>із</a:t>
            </a:r>
            <a:r>
              <a:rPr lang="ru-RU" sz="2400" dirty="0">
                <a:latin typeface="Amatic SC" charset="-79"/>
                <a:cs typeface="Amatic SC" charset="-79"/>
              </a:rPr>
              <a:t> </a:t>
            </a:r>
            <a:r>
              <a:rPr lang="ru-RU" sz="2400" dirty="0" err="1">
                <a:latin typeface="Amatic SC" charset="-79"/>
                <a:cs typeface="Amatic SC" charset="-79"/>
              </a:rPr>
              <a:t>пізнавальних</a:t>
            </a:r>
            <a:r>
              <a:rPr lang="ru-RU" sz="2400" dirty="0">
                <a:latin typeface="Amatic SC" charset="-79"/>
                <a:cs typeface="Amatic SC" charset="-79"/>
              </a:rPr>
              <a:t> потреб </a:t>
            </a:r>
            <a:r>
              <a:rPr lang="ru-RU" sz="2400" dirty="0" err="1">
                <a:latin typeface="Amatic SC" charset="-79"/>
                <a:cs typeface="Amatic SC" charset="-79"/>
              </a:rPr>
              <a:t>учнів</a:t>
            </a:r>
            <a:r>
              <a:rPr lang="ru-RU" sz="2400" dirty="0">
                <a:latin typeface="Amatic SC" charset="-79"/>
                <a:cs typeface="Amatic SC" charset="-79"/>
              </a:rPr>
              <a:t> </a:t>
            </a:r>
            <a:r>
              <a:rPr lang="ru-RU" sz="2400" dirty="0" err="1">
                <a:latin typeface="Amatic SC" charset="-79"/>
                <a:cs typeface="Amatic SC" charset="-79"/>
              </a:rPr>
              <a:t>класу</a:t>
            </a:r>
            <a:r>
              <a:rPr lang="ru-RU" sz="2400" dirty="0">
                <a:latin typeface="Amatic SC" charset="-79"/>
                <a:cs typeface="Amatic SC" charset="-79"/>
              </a:rPr>
              <a:t>, з метою </a:t>
            </a:r>
            <a:r>
              <a:rPr lang="ru-RU" sz="2400" dirty="0" err="1">
                <a:latin typeface="Amatic SC" charset="-79"/>
                <a:cs typeface="Amatic SC" charset="-79"/>
              </a:rPr>
              <a:t>розвитку</a:t>
            </a:r>
            <a:r>
              <a:rPr lang="ru-RU" sz="2400" dirty="0">
                <a:latin typeface="Amatic SC" charset="-79"/>
                <a:cs typeface="Amatic SC" charset="-79"/>
              </a:rPr>
              <a:t> в них </a:t>
            </a:r>
            <a:r>
              <a:rPr lang="ru-RU" sz="24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логічного</a:t>
            </a:r>
            <a:r>
              <a:rPr lang="ru-RU" sz="24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4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мислення</a:t>
            </a:r>
            <a:r>
              <a:rPr lang="ru-RU" sz="24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400" dirty="0">
                <a:latin typeface="Amatic SC" charset="-79"/>
                <a:cs typeface="Amatic SC" charset="-79"/>
              </a:rPr>
              <a:t>та </a:t>
            </a:r>
            <a:r>
              <a:rPr lang="ru-RU" sz="24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інтересу</a:t>
            </a:r>
            <a:r>
              <a:rPr lang="ru-RU" sz="24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400" dirty="0">
                <a:latin typeface="Amatic SC" charset="-79"/>
                <a:cs typeface="Amatic SC" charset="-79"/>
              </a:rPr>
              <a:t>до математики </a:t>
            </a:r>
            <a:r>
              <a:rPr lang="ru-RU" sz="2400" dirty="0" err="1">
                <a:latin typeface="Amatic SC" charset="-79"/>
                <a:cs typeface="Amatic SC" charset="-79"/>
              </a:rPr>
              <a:t>доцільно</a:t>
            </a:r>
            <a:r>
              <a:rPr lang="ru-RU" sz="2400" dirty="0">
                <a:latin typeface="Amatic SC" charset="-79"/>
                <a:cs typeface="Amatic SC" charset="-79"/>
              </a:rPr>
              <a:t> </a:t>
            </a:r>
            <a:r>
              <a:rPr lang="ru-RU" sz="2400" dirty="0" err="1">
                <a:latin typeface="Amatic SC" charset="-79"/>
                <a:cs typeface="Amatic SC" charset="-79"/>
              </a:rPr>
              <a:t>пропонувати</a:t>
            </a:r>
            <a:r>
              <a:rPr lang="ru-RU" sz="2400" dirty="0">
                <a:latin typeface="Amatic SC" charset="-79"/>
                <a:cs typeface="Amatic SC" charset="-79"/>
              </a:rPr>
              <a:t> </a:t>
            </a:r>
            <a:r>
              <a:rPr lang="ru-RU" sz="2400" dirty="0" err="1">
                <a:latin typeface="Amatic SC" charset="-79"/>
                <a:cs typeface="Amatic SC" charset="-79"/>
              </a:rPr>
              <a:t>завдання</a:t>
            </a:r>
            <a:r>
              <a:rPr lang="ru-RU" sz="2400" dirty="0">
                <a:latin typeface="Amatic SC" charset="-79"/>
                <a:cs typeface="Amatic SC" charset="-79"/>
              </a:rPr>
              <a:t> з </a:t>
            </a:r>
            <a:r>
              <a:rPr lang="ru-RU" sz="2400" dirty="0" err="1">
                <a:latin typeface="Amatic SC" charset="-79"/>
                <a:cs typeface="Amatic SC" charset="-79"/>
              </a:rPr>
              <a:t>логічним</a:t>
            </a:r>
            <a:r>
              <a:rPr lang="ru-RU" sz="2400" dirty="0">
                <a:latin typeface="Amatic SC" charset="-79"/>
                <a:cs typeface="Amatic SC" charset="-79"/>
              </a:rPr>
              <a:t> </a:t>
            </a:r>
            <a:r>
              <a:rPr lang="ru-RU" sz="2400" dirty="0" err="1">
                <a:latin typeface="Amatic SC" charset="-79"/>
                <a:cs typeface="Amatic SC" charset="-79"/>
              </a:rPr>
              <a:t>навантаженням</a:t>
            </a:r>
            <a:r>
              <a:rPr lang="ru-RU" sz="2400" dirty="0">
                <a:latin typeface="Amatic SC" charset="-79"/>
                <a:cs typeface="Amatic SC" charset="-79"/>
              </a:rPr>
              <a:t>.</a:t>
            </a:r>
            <a:br>
              <a:rPr lang="ru-RU" sz="2400" dirty="0">
                <a:latin typeface="Amatic SC" charset="-79"/>
                <a:cs typeface="Amatic SC" charset="-79"/>
              </a:rPr>
            </a:br>
            <a:r>
              <a:rPr lang="ru-RU" sz="2400" dirty="0">
                <a:latin typeface="Amatic SC" charset="-79"/>
                <a:cs typeface="Amatic SC" charset="-79"/>
              </a:rPr>
              <a:t>Для </a:t>
            </a:r>
            <a:r>
              <a:rPr lang="ru-RU" sz="2400" dirty="0" err="1">
                <a:latin typeface="Amatic SC" charset="-79"/>
                <a:cs typeface="Amatic SC" charset="-79"/>
              </a:rPr>
              <a:t>найбільшої</a:t>
            </a:r>
            <a:r>
              <a:rPr lang="ru-RU" sz="2400" dirty="0">
                <a:latin typeface="Amatic SC" charset="-79"/>
                <a:cs typeface="Amatic SC" charset="-79"/>
              </a:rPr>
              <a:t> </a:t>
            </a:r>
            <a:r>
              <a:rPr lang="ru-RU" sz="2400" dirty="0" err="1">
                <a:latin typeface="Amatic SC" charset="-79"/>
                <a:cs typeface="Amatic SC" charset="-79"/>
              </a:rPr>
              <a:t>користі</a:t>
            </a:r>
            <a:r>
              <a:rPr lang="ru-RU" sz="2400" dirty="0">
                <a:latin typeface="Amatic SC" charset="-79"/>
                <a:cs typeface="Amatic SC" charset="-79"/>
              </a:rPr>
              <a:t> </a:t>
            </a:r>
            <a:r>
              <a:rPr lang="ru-RU" sz="2400" dirty="0" err="1">
                <a:latin typeface="Amatic SC" charset="-79"/>
                <a:cs typeface="Amatic SC" charset="-79"/>
              </a:rPr>
              <a:t>від</a:t>
            </a:r>
            <a:r>
              <a:rPr lang="ru-RU" sz="2400" dirty="0">
                <a:latin typeface="Amatic SC" charset="-79"/>
                <a:cs typeface="Amatic SC" charset="-79"/>
              </a:rPr>
              <a:t> уроку </a:t>
            </a:r>
            <a:r>
              <a:rPr lang="ru-RU" sz="2400" dirty="0" err="1">
                <a:latin typeface="Amatic SC" charset="-79"/>
                <a:cs typeface="Amatic SC" charset="-79"/>
              </a:rPr>
              <a:t>потрібно</a:t>
            </a:r>
            <a:r>
              <a:rPr lang="ru-RU" sz="2400" dirty="0">
                <a:latin typeface="Amatic SC" charset="-79"/>
                <a:cs typeface="Amatic SC" charset="-79"/>
              </a:rPr>
              <a:t>, </a:t>
            </a:r>
            <a:r>
              <a:rPr lang="ru-RU" sz="2400" dirty="0" err="1">
                <a:latin typeface="Amatic SC" charset="-79"/>
                <a:cs typeface="Amatic SC" charset="-79"/>
              </a:rPr>
              <a:t>щоб</a:t>
            </a:r>
            <a:r>
              <a:rPr lang="ru-RU" sz="2400" dirty="0">
                <a:latin typeface="Amatic SC" charset="-79"/>
                <a:cs typeface="Amatic SC" charset="-79"/>
              </a:rPr>
              <a:t> </a:t>
            </a:r>
            <a:r>
              <a:rPr lang="ru-RU" sz="2400" dirty="0" err="1">
                <a:latin typeface="Amatic SC" charset="-79"/>
                <a:cs typeface="Amatic SC" charset="-79"/>
              </a:rPr>
              <a:t>кожен</a:t>
            </a:r>
            <a:r>
              <a:rPr lang="ru-RU" sz="2400" dirty="0">
                <a:latin typeface="Amatic SC" charset="-79"/>
                <a:cs typeface="Amatic SC" charset="-79"/>
              </a:rPr>
              <a:t> </a:t>
            </a:r>
            <a:r>
              <a:rPr lang="ru-RU" sz="2400" dirty="0" err="1">
                <a:latin typeface="Amatic SC" charset="-79"/>
                <a:cs typeface="Amatic SC" charset="-79"/>
              </a:rPr>
              <a:t>учень</a:t>
            </a:r>
            <a:r>
              <a:rPr lang="ru-RU" sz="2400" dirty="0">
                <a:latin typeface="Amatic SC" charset="-79"/>
                <a:cs typeface="Amatic SC" charset="-79"/>
              </a:rPr>
              <a:t> </a:t>
            </a:r>
            <a:r>
              <a:rPr lang="ru-RU" sz="24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усвідомлював</a:t>
            </a:r>
            <a:r>
              <a:rPr lang="ru-RU" sz="2400" dirty="0">
                <a:latin typeface="Amatic SC" charset="-79"/>
                <a:cs typeface="Amatic SC" charset="-79"/>
              </a:rPr>
              <a:t>, про </a:t>
            </a:r>
            <a:r>
              <a:rPr lang="ru-RU" sz="2400" dirty="0" err="1">
                <a:latin typeface="Amatic SC" charset="-79"/>
                <a:cs typeface="Amatic SC" charset="-79"/>
              </a:rPr>
              <a:t>що</a:t>
            </a:r>
            <a:r>
              <a:rPr lang="ru-RU" sz="2400" dirty="0">
                <a:latin typeface="Amatic SC" charset="-79"/>
                <a:cs typeface="Amatic SC" charset="-79"/>
              </a:rPr>
              <a:t> </a:t>
            </a:r>
            <a:r>
              <a:rPr lang="ru-RU" sz="2400" dirty="0" err="1">
                <a:latin typeface="Amatic SC" charset="-79"/>
                <a:cs typeface="Amatic SC" charset="-79"/>
              </a:rPr>
              <a:t>нове</a:t>
            </a:r>
            <a:r>
              <a:rPr lang="ru-RU" sz="2400" dirty="0">
                <a:latin typeface="Amatic SC" charset="-79"/>
                <a:cs typeface="Amatic SC" charset="-79"/>
              </a:rPr>
              <a:t> й </a:t>
            </a:r>
            <a:r>
              <a:rPr lang="ru-RU" sz="24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важливе</a:t>
            </a:r>
            <a:r>
              <a:rPr lang="ru-RU" sz="24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400" dirty="0">
                <a:latin typeface="Amatic SC" charset="-79"/>
                <a:cs typeface="Amatic SC" charset="-79"/>
              </a:rPr>
              <a:t>для себе </a:t>
            </a:r>
            <a:r>
              <a:rPr lang="ru-RU" sz="2400" dirty="0" err="1">
                <a:latin typeface="Amatic SC" charset="-79"/>
                <a:cs typeface="Amatic SC" charset="-79"/>
              </a:rPr>
              <a:t>віндізнався</a:t>
            </a:r>
            <a:r>
              <a:rPr lang="ru-RU" sz="2400" dirty="0">
                <a:latin typeface="Amatic SC" charset="-79"/>
                <a:cs typeface="Amatic SC" charset="-79"/>
              </a:rPr>
              <a:t>, </a:t>
            </a:r>
            <a:r>
              <a:rPr lang="ru-RU" sz="2400" dirty="0" err="1">
                <a:latin typeface="Amatic SC" charset="-79"/>
                <a:cs typeface="Amatic SC" charset="-79"/>
              </a:rPr>
              <a:t>що</a:t>
            </a:r>
            <a:r>
              <a:rPr lang="ru-RU" sz="2400" dirty="0">
                <a:latin typeface="Amatic SC" charset="-79"/>
                <a:cs typeface="Amatic SC" charset="-79"/>
              </a:rPr>
              <a:t> </a:t>
            </a:r>
            <a:r>
              <a:rPr lang="ru-RU" sz="2400" dirty="0" err="1">
                <a:latin typeface="Amatic SC" charset="-79"/>
                <a:cs typeface="Amatic SC" charset="-79"/>
              </a:rPr>
              <a:t>йому</a:t>
            </a:r>
            <a:r>
              <a:rPr lang="ru-RU" sz="2400" dirty="0">
                <a:latin typeface="Amatic SC" charset="-79"/>
                <a:cs typeface="Amatic SC" charset="-79"/>
              </a:rPr>
              <a:t> добре </a:t>
            </a:r>
            <a:r>
              <a:rPr lang="ru-RU" sz="2400" dirty="0" err="1">
                <a:latin typeface="Amatic SC" charset="-79"/>
                <a:cs typeface="Amatic SC" charset="-79"/>
              </a:rPr>
              <a:t>вдається</a:t>
            </a:r>
            <a:r>
              <a:rPr lang="ru-RU" sz="2400" dirty="0">
                <a:latin typeface="Amatic SC" charset="-79"/>
                <a:cs typeface="Amatic SC" charset="-79"/>
              </a:rPr>
              <a:t>, над </a:t>
            </a:r>
            <a:r>
              <a:rPr lang="ru-RU" sz="2400" dirty="0" err="1">
                <a:latin typeface="Amatic SC" charset="-79"/>
                <a:cs typeface="Amatic SC" charset="-79"/>
              </a:rPr>
              <a:t>чим</a:t>
            </a:r>
            <a:r>
              <a:rPr lang="ru-RU" sz="2400" dirty="0">
                <a:latin typeface="Amatic SC" charset="-79"/>
                <a:cs typeface="Amatic SC" charset="-79"/>
              </a:rPr>
              <a:t> </a:t>
            </a:r>
            <a:r>
              <a:rPr lang="ru-RU" sz="2400" dirty="0" err="1">
                <a:latin typeface="Amatic SC" charset="-79"/>
                <a:cs typeface="Amatic SC" charset="-79"/>
              </a:rPr>
              <a:t>ще</a:t>
            </a:r>
            <a:r>
              <a:rPr lang="ru-RU" sz="2400" dirty="0">
                <a:latin typeface="Amatic SC" charset="-79"/>
                <a:cs typeface="Amatic SC" charset="-79"/>
              </a:rPr>
              <a:t> </a:t>
            </a:r>
            <a:r>
              <a:rPr lang="ru-RU" sz="2400" dirty="0" err="1">
                <a:latin typeface="Amatic SC" charset="-79"/>
                <a:cs typeface="Amatic SC" charset="-79"/>
              </a:rPr>
              <a:t>слід</a:t>
            </a:r>
            <a:r>
              <a:rPr lang="ru-RU" sz="2400" dirty="0">
                <a:latin typeface="Amatic SC" charset="-79"/>
                <a:cs typeface="Amatic SC" charset="-79"/>
              </a:rPr>
              <a:t> </a:t>
            </a:r>
            <a:r>
              <a:rPr lang="ru-RU" sz="2400" dirty="0" err="1">
                <a:latin typeface="Amatic SC" charset="-79"/>
                <a:cs typeface="Amatic SC" charset="-79"/>
              </a:rPr>
              <a:t>попрацювати</a:t>
            </a:r>
            <a:r>
              <a:rPr lang="ru-RU" sz="2400" dirty="0">
                <a:latin typeface="Amatic SC" charset="-79"/>
                <a:cs typeface="Amatic SC" charset="-79"/>
              </a:rPr>
              <a:t>, </a:t>
            </a:r>
            <a:r>
              <a:rPr lang="ru-RU" sz="2400" dirty="0" err="1">
                <a:latin typeface="Amatic SC" charset="-79"/>
                <a:cs typeface="Amatic SC" charset="-79"/>
              </a:rPr>
              <a:t>що</a:t>
            </a:r>
            <a:r>
              <a:rPr lang="ru-RU" sz="2400" dirty="0">
                <a:latin typeface="Amatic SC" charset="-79"/>
                <a:cs typeface="Amatic SC" charset="-79"/>
              </a:rPr>
              <a:t> </a:t>
            </a:r>
            <a:r>
              <a:rPr lang="ru-RU" sz="2400" dirty="0" err="1">
                <a:latin typeface="Amatic SC" charset="-79"/>
                <a:cs typeface="Amatic SC" charset="-79"/>
              </a:rPr>
              <a:t>він</a:t>
            </a:r>
            <a:r>
              <a:rPr lang="ru-RU" sz="2400" dirty="0">
                <a:latin typeface="Amatic SC" charset="-79"/>
                <a:cs typeface="Amatic SC" charset="-79"/>
              </a:rPr>
              <a:t> </a:t>
            </a:r>
            <a:r>
              <a:rPr lang="ru-RU" sz="2400" dirty="0" err="1">
                <a:latin typeface="Amatic SC" charset="-79"/>
                <a:cs typeface="Amatic SC" charset="-79"/>
              </a:rPr>
              <a:t>має</a:t>
            </a:r>
            <a:r>
              <a:rPr lang="ru-RU" sz="2400" dirty="0">
                <a:latin typeface="Amatic SC" charset="-79"/>
                <a:cs typeface="Amatic SC" charset="-79"/>
              </a:rPr>
              <a:t> </a:t>
            </a:r>
            <a:r>
              <a:rPr lang="ru-RU" sz="2400" dirty="0" err="1">
                <a:latin typeface="Amatic SC" charset="-79"/>
                <a:cs typeface="Amatic SC" charset="-79"/>
              </a:rPr>
              <a:t>зробити</a:t>
            </a:r>
            <a:r>
              <a:rPr lang="ru-RU" sz="2400" dirty="0">
                <a:latin typeface="Amatic SC" charset="-79"/>
                <a:cs typeface="Amatic SC" charset="-79"/>
              </a:rPr>
              <a:t> для </a:t>
            </a:r>
            <a:r>
              <a:rPr lang="ru-RU" sz="2400" dirty="0" err="1">
                <a:latin typeface="Amatic SC" charset="-79"/>
                <a:cs typeface="Amatic SC" charset="-79"/>
              </a:rPr>
              <a:t>покращення</a:t>
            </a:r>
            <a:r>
              <a:rPr lang="ru-RU" sz="2400" dirty="0">
                <a:latin typeface="Amatic SC" charset="-79"/>
                <a:cs typeface="Amatic SC" charset="-79"/>
              </a:rPr>
              <a:t> </a:t>
            </a:r>
            <a:r>
              <a:rPr lang="ru-RU" sz="2400" dirty="0" err="1">
                <a:latin typeface="Amatic SC" charset="-79"/>
                <a:cs typeface="Amatic SC" charset="-79"/>
              </a:rPr>
              <a:t>результатів</a:t>
            </a:r>
            <a:r>
              <a:rPr lang="ru-RU" sz="2400" dirty="0">
                <a:latin typeface="Amatic SC" charset="-79"/>
                <a:cs typeface="Amatic SC" charset="-79"/>
              </a:rPr>
              <a:t> </a:t>
            </a:r>
            <a:r>
              <a:rPr lang="ru-RU" sz="2400" dirty="0" err="1">
                <a:latin typeface="Amatic SC" charset="-79"/>
                <a:cs typeface="Amatic SC" charset="-79"/>
              </a:rPr>
              <a:t>своєї</a:t>
            </a:r>
            <a:r>
              <a:rPr lang="ru-RU" sz="2400" dirty="0">
                <a:latin typeface="Amatic SC" charset="-79"/>
                <a:cs typeface="Amatic SC" charset="-79"/>
              </a:rPr>
              <a:t> </a:t>
            </a:r>
            <a:r>
              <a:rPr lang="ru-RU" sz="2400" dirty="0" err="1">
                <a:latin typeface="Amatic SC" charset="-79"/>
                <a:cs typeface="Amatic SC" charset="-79"/>
              </a:rPr>
              <a:t>роботи</a:t>
            </a:r>
            <a:r>
              <a:rPr lang="ru-RU" sz="2400" dirty="0">
                <a:latin typeface="Amatic SC" charset="-79"/>
                <a:cs typeface="Amatic SC" charset="-79"/>
              </a:rPr>
              <a:t>, </a:t>
            </a:r>
            <a:r>
              <a:rPr lang="ru-RU" sz="2400" dirty="0" err="1">
                <a:latin typeface="Amatic SC" charset="-79"/>
                <a:cs typeface="Amatic SC" charset="-79"/>
              </a:rPr>
              <a:t>якої</a:t>
            </a:r>
            <a:r>
              <a:rPr lang="ru-RU" sz="2400" dirty="0">
                <a:latin typeface="Amatic SC" charset="-79"/>
                <a:cs typeface="Amatic SC" charset="-79"/>
              </a:rPr>
              <a:t> </a:t>
            </a:r>
            <a:r>
              <a:rPr lang="ru-RU" sz="2400" dirty="0" err="1">
                <a:latin typeface="Amatic SC" charset="-79"/>
                <a:cs typeface="Amatic SC" charset="-79"/>
              </a:rPr>
              <a:t>допомоги</a:t>
            </a:r>
            <a:r>
              <a:rPr lang="ru-RU" sz="2400" dirty="0">
                <a:latin typeface="Amatic SC" charset="-79"/>
                <a:cs typeface="Amatic SC" charset="-79"/>
              </a:rPr>
              <a:t> </a:t>
            </a:r>
            <a:r>
              <a:rPr lang="ru-RU" sz="2400" dirty="0" err="1">
                <a:latin typeface="Amatic SC" charset="-79"/>
                <a:cs typeface="Amatic SC" charset="-79"/>
              </a:rPr>
              <a:t>потребує</a:t>
            </a:r>
            <a:r>
              <a:rPr lang="ru-RU" sz="2400" dirty="0">
                <a:latin typeface="Amatic SC" charset="-79"/>
                <a:cs typeface="Amatic SC" charset="-79"/>
              </a:rPr>
              <a:t>.</a:t>
            </a:r>
            <a:br>
              <a:rPr lang="ru-RU" sz="2400" dirty="0">
                <a:latin typeface="Amatic SC" charset="-79"/>
                <a:cs typeface="Amatic SC" charset="-79"/>
              </a:rPr>
            </a:br>
            <a:endParaRPr sz="2400" dirty="0">
              <a:latin typeface="Amatic SC" charset="-79"/>
              <a:cs typeface="Amatic SC" charset="-79"/>
            </a:endParaRPr>
          </a:p>
        </p:txBody>
      </p:sp>
      <p:grpSp>
        <p:nvGrpSpPr>
          <p:cNvPr id="5543" name="Google Shape;5543;p68"/>
          <p:cNvGrpSpPr/>
          <p:nvPr/>
        </p:nvGrpSpPr>
        <p:grpSpPr>
          <a:xfrm>
            <a:off x="1112025" y="2075913"/>
            <a:ext cx="1134950" cy="991675"/>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999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281794" y="2234768"/>
            <a:ext cx="4572152" cy="2112900"/>
          </a:xfrm>
          <a:prstGeom prst="rect">
            <a:avLst/>
          </a:prstGeom>
        </p:spPr>
        <p:txBody>
          <a:bodyPr spcFirstLastPara="1" wrap="square" lIns="91425" tIns="91425" rIns="91425" bIns="91425" anchor="ctr" anchorCtr="0">
            <a:noAutofit/>
          </a:bodyPr>
          <a:lstStyle/>
          <a:p>
            <a:r>
              <a:rPr lang="ru-RU" sz="4800" b="1" dirty="0" smtClean="0">
                <a:latin typeface="Amatic SC" charset="-79"/>
                <a:cs typeface="Amatic SC" charset="-79"/>
              </a:rPr>
              <a:t/>
            </a:r>
            <a:br>
              <a:rPr lang="ru-RU" sz="4800" b="1" dirty="0" smtClean="0">
                <a:latin typeface="Amatic SC" charset="-79"/>
                <a:cs typeface="Amatic SC" charset="-79"/>
              </a:rPr>
            </a:br>
            <a:r>
              <a:rPr lang="ru-RU" sz="4800" b="1" dirty="0" err="1" smtClean="0">
                <a:latin typeface="Amatic SC" charset="-79"/>
                <a:cs typeface="Amatic SC" charset="-79"/>
              </a:rPr>
              <a:t>рефлексія</a:t>
            </a:r>
            <a:r>
              <a:rPr lang="ru-RU" sz="4800" b="1" dirty="0" smtClean="0">
                <a:latin typeface="Amatic SC" charset="-79"/>
                <a:cs typeface="Amatic SC" charset="-79"/>
              </a:rPr>
              <a:t> </a:t>
            </a:r>
            <a:r>
              <a:rPr lang="ru-RU" sz="4800" b="1" dirty="0" err="1">
                <a:latin typeface="Amatic SC" charset="-79"/>
                <a:cs typeface="Amatic SC" charset="-79"/>
              </a:rPr>
              <a:t>навчально-пізнавальної</a:t>
            </a:r>
            <a:r>
              <a:rPr lang="ru-RU" sz="4800" b="1" dirty="0">
                <a:latin typeface="Amatic SC" charset="-79"/>
                <a:cs typeface="Amatic SC" charset="-79"/>
              </a:rPr>
              <a:t> </a:t>
            </a:r>
            <a:r>
              <a:rPr lang="ru-RU" sz="4800" b="1" dirty="0" err="1">
                <a:latin typeface="Amatic SC" charset="-79"/>
                <a:cs typeface="Amatic SC" charset="-79"/>
              </a:rPr>
              <a:t>діяльності</a:t>
            </a:r>
            <a:r>
              <a:rPr lang="ru-RU" sz="4800" b="1" dirty="0">
                <a:latin typeface="Amatic SC" charset="-79"/>
                <a:cs typeface="Amatic SC" charset="-79"/>
              </a:rPr>
              <a:t/>
            </a:r>
            <a:br>
              <a:rPr lang="ru-RU" sz="4800" b="1" dirty="0">
                <a:latin typeface="Amatic SC" charset="-79"/>
                <a:cs typeface="Amatic SC" charset="-79"/>
              </a:rPr>
            </a:br>
            <a:r>
              <a:rPr lang="ru-RU" sz="4800" b="1" dirty="0">
                <a:latin typeface="Amatic SC" charset="-79"/>
                <a:cs typeface="Amatic SC" charset="-79"/>
              </a:rPr>
              <a:t/>
            </a:r>
            <a:br>
              <a:rPr lang="ru-RU" sz="4800" b="1" dirty="0">
                <a:latin typeface="Amatic SC" charset="-79"/>
                <a:cs typeface="Amatic SC" charset="-79"/>
              </a:rPr>
            </a:br>
            <a:endParaRPr sz="48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uk-UA" dirty="0" smtClean="0"/>
              <a:t>5</a:t>
            </a:r>
            <a:endParaRPr dirty="0"/>
          </a:p>
        </p:txBody>
      </p:sp>
      <p:cxnSp>
        <p:nvCxnSpPr>
          <p:cNvPr id="1737" name="Google Shape;1737;p43"/>
          <p:cNvCxnSpPr>
            <a:stCxn id="1733" idx="4"/>
            <a:endCxn id="1734" idx="0"/>
          </p:cNvCxnSpPr>
          <p:nvPr/>
        </p:nvCxnSpPr>
        <p:spPr>
          <a:xfrm flipH="1">
            <a:off x="4567870" y="1836124"/>
            <a:ext cx="4157" cy="398644"/>
          </a:xfrm>
          <a:prstGeom prst="straightConnector1">
            <a:avLst/>
          </a:prstGeom>
          <a:noFill/>
          <a:ln w="9525" cap="flat" cmpd="sng">
            <a:solidFill>
              <a:srgbClr val="000000"/>
            </a:solidFill>
            <a:prstDash val="solid"/>
            <a:round/>
            <a:headEnd type="none" w="med" len="med"/>
            <a:tailEnd type="none" w="med" len="med"/>
          </a:ln>
        </p:spPr>
      </p:cxnSp>
      <p:grpSp>
        <p:nvGrpSpPr>
          <p:cNvPr id="1766" name="Google Shape;1766;p43"/>
          <p:cNvGrpSpPr/>
          <p:nvPr/>
        </p:nvGrpSpPr>
        <p:grpSpPr>
          <a:xfrm>
            <a:off x="6499804" y="3203399"/>
            <a:ext cx="1123295" cy="1472487"/>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505888" y="3758814"/>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2413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6"/>
        <p:cNvGrpSpPr/>
        <p:nvPr/>
      </p:nvGrpSpPr>
      <p:grpSpPr>
        <a:xfrm>
          <a:off x="0" y="0"/>
          <a:ext cx="0" cy="0"/>
          <a:chOff x="0" y="0"/>
          <a:chExt cx="0" cy="0"/>
        </a:xfrm>
      </p:grpSpPr>
      <p:grpSp>
        <p:nvGrpSpPr>
          <p:cNvPr id="5100" name="Google Shape;5100;p65"/>
          <p:cNvGrpSpPr/>
          <p:nvPr/>
        </p:nvGrpSpPr>
        <p:grpSpPr>
          <a:xfrm rot="1878855">
            <a:off x="3047739" y="2320843"/>
            <a:ext cx="480859" cy="1848813"/>
            <a:chOff x="4784010" y="1817235"/>
            <a:chExt cx="480859" cy="1848813"/>
          </a:xfrm>
        </p:grpSpPr>
        <p:sp>
          <p:nvSpPr>
            <p:cNvPr id="5101" name="Google Shape;5101;p65"/>
            <p:cNvSpPr/>
            <p:nvPr/>
          </p:nvSpPr>
          <p:spPr>
            <a:xfrm rot="-7469077">
              <a:off x="5191262" y="3134004"/>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65"/>
            <p:cNvSpPr/>
            <p:nvPr/>
          </p:nvSpPr>
          <p:spPr>
            <a:xfrm rot="-7469077">
              <a:off x="5050602" y="2040196"/>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65"/>
            <p:cNvSpPr/>
            <p:nvPr/>
          </p:nvSpPr>
          <p:spPr>
            <a:xfrm rot="-7469077">
              <a:off x="5207874" y="3070425"/>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65"/>
            <p:cNvSpPr/>
            <p:nvPr/>
          </p:nvSpPr>
          <p:spPr>
            <a:xfrm rot="-7469077">
              <a:off x="5177865" y="2552651"/>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65"/>
            <p:cNvSpPr/>
            <p:nvPr/>
          </p:nvSpPr>
          <p:spPr>
            <a:xfrm rot="-7469077">
              <a:off x="5229752" y="2809226"/>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5"/>
            <p:cNvSpPr/>
            <p:nvPr/>
          </p:nvSpPr>
          <p:spPr>
            <a:xfrm rot="-7469077">
              <a:off x="5231072" y="2874858"/>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65"/>
            <p:cNvSpPr/>
            <p:nvPr/>
          </p:nvSpPr>
          <p:spPr>
            <a:xfrm rot="-7469077">
              <a:off x="5227820" y="2940513"/>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65"/>
            <p:cNvSpPr/>
            <p:nvPr/>
          </p:nvSpPr>
          <p:spPr>
            <a:xfrm rot="-7469077">
              <a:off x="5220138" y="3005794"/>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65"/>
            <p:cNvSpPr/>
            <p:nvPr/>
          </p:nvSpPr>
          <p:spPr>
            <a:xfrm rot="-7469077">
              <a:off x="5223866" y="2743709"/>
              <a:ext cx="32226" cy="21401"/>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65"/>
            <p:cNvSpPr/>
            <p:nvPr/>
          </p:nvSpPr>
          <p:spPr>
            <a:xfrm rot="-7469077">
              <a:off x="5197877" y="2615223"/>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65"/>
            <p:cNvSpPr/>
            <p:nvPr/>
          </p:nvSpPr>
          <p:spPr>
            <a:xfrm rot="-7469077">
              <a:off x="5095941" y="191273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65"/>
            <p:cNvSpPr/>
            <p:nvPr/>
          </p:nvSpPr>
          <p:spPr>
            <a:xfrm rot="-7469077">
              <a:off x="5139383" y="1859566"/>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65"/>
            <p:cNvSpPr/>
            <p:nvPr/>
          </p:nvSpPr>
          <p:spPr>
            <a:xfrm rot="-7469077">
              <a:off x="5049105" y="2175086"/>
              <a:ext cx="32501" cy="20826"/>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65"/>
            <p:cNvSpPr/>
            <p:nvPr/>
          </p:nvSpPr>
          <p:spPr>
            <a:xfrm rot="-7469077">
              <a:off x="5066884" y="197430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5"/>
            <p:cNvSpPr/>
            <p:nvPr/>
          </p:nvSpPr>
          <p:spPr>
            <a:xfrm rot="-7469077">
              <a:off x="5044884" y="2107635"/>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5"/>
            <p:cNvSpPr/>
            <p:nvPr/>
          </p:nvSpPr>
          <p:spPr>
            <a:xfrm rot="-7469077">
              <a:off x="5104411" y="2368025"/>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65"/>
            <p:cNvSpPr/>
            <p:nvPr/>
          </p:nvSpPr>
          <p:spPr>
            <a:xfrm rot="-7469077">
              <a:off x="5154441" y="2490980"/>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65"/>
            <p:cNvSpPr/>
            <p:nvPr/>
          </p:nvSpPr>
          <p:spPr>
            <a:xfrm rot="-7469077">
              <a:off x="5129433" y="2429674"/>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65"/>
            <p:cNvSpPr/>
            <p:nvPr/>
          </p:nvSpPr>
          <p:spPr>
            <a:xfrm rot="-7469077">
              <a:off x="5005168" y="3478134"/>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5"/>
            <p:cNvSpPr/>
            <p:nvPr/>
          </p:nvSpPr>
          <p:spPr>
            <a:xfrm rot="-7469077">
              <a:off x="5062186" y="2241088"/>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65"/>
            <p:cNvSpPr/>
            <p:nvPr/>
          </p:nvSpPr>
          <p:spPr>
            <a:xfrm rot="-7469077">
              <a:off x="5189372" y="181701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65"/>
            <p:cNvSpPr/>
            <p:nvPr/>
          </p:nvSpPr>
          <p:spPr>
            <a:xfrm rot="-7469077">
              <a:off x="5081386" y="230532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65"/>
            <p:cNvSpPr/>
            <p:nvPr/>
          </p:nvSpPr>
          <p:spPr>
            <a:xfrm rot="-7469077">
              <a:off x="5213246" y="2678929"/>
              <a:ext cx="32901" cy="19901"/>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65"/>
            <p:cNvSpPr/>
            <p:nvPr/>
          </p:nvSpPr>
          <p:spPr>
            <a:xfrm rot="-7469077">
              <a:off x="4856769" y="3606785"/>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65"/>
            <p:cNvSpPr/>
            <p:nvPr/>
          </p:nvSpPr>
          <p:spPr>
            <a:xfrm rot="-7469077">
              <a:off x="4912336" y="356992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65"/>
            <p:cNvSpPr/>
            <p:nvPr/>
          </p:nvSpPr>
          <p:spPr>
            <a:xfrm rot="-7469077">
              <a:off x="4793038" y="3632964"/>
              <a:ext cx="19326"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65"/>
            <p:cNvSpPr/>
            <p:nvPr/>
          </p:nvSpPr>
          <p:spPr>
            <a:xfrm rot="-7469077">
              <a:off x="5170381" y="3196291"/>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65"/>
            <p:cNvSpPr/>
            <p:nvPr/>
          </p:nvSpPr>
          <p:spPr>
            <a:xfrm rot="-7469077">
              <a:off x="5046091" y="3426799"/>
              <a:ext cx="19476"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65"/>
            <p:cNvSpPr/>
            <p:nvPr/>
          </p:nvSpPr>
          <p:spPr>
            <a:xfrm rot="-7469077">
              <a:off x="5145410" y="3257080"/>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65"/>
            <p:cNvSpPr/>
            <p:nvPr/>
          </p:nvSpPr>
          <p:spPr>
            <a:xfrm rot="-7469077">
              <a:off x="5116205" y="3315943"/>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65"/>
            <p:cNvSpPr/>
            <p:nvPr/>
          </p:nvSpPr>
          <p:spPr>
            <a:xfrm rot="-7469077">
              <a:off x="5083075" y="3372658"/>
              <a:ext cx="21201"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65"/>
            <p:cNvSpPr/>
            <p:nvPr/>
          </p:nvSpPr>
          <p:spPr>
            <a:xfrm rot="-7469077">
              <a:off x="4959290" y="3529965"/>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7" name="Google Shape;5077;p65"/>
          <p:cNvSpPr txBox="1">
            <a:spLocks noGrp="1"/>
          </p:cNvSpPr>
          <p:nvPr>
            <p:ph type="subTitle" idx="1"/>
          </p:nvPr>
        </p:nvSpPr>
        <p:spPr>
          <a:xfrm>
            <a:off x="4080562" y="858259"/>
            <a:ext cx="4358587" cy="3615086"/>
          </a:xfrm>
          <a:prstGeom prst="rect">
            <a:avLst/>
          </a:prstGeom>
        </p:spPr>
        <p:txBody>
          <a:bodyPr spcFirstLastPara="1" wrap="square" lIns="91425" tIns="91425" rIns="91425" bIns="91425" anchor="ctr" anchorCtr="0">
            <a:noAutofit/>
          </a:bodyPr>
          <a:lstStyle/>
          <a:p>
            <a:pPr marL="0" lvl="0" indent="0" algn="l">
              <a:spcAft>
                <a:spcPts val="1600"/>
              </a:spcAft>
            </a:pPr>
            <a:r>
              <a:rPr lang="ru-RU" sz="2000" dirty="0">
                <a:latin typeface="Amatic SC" charset="-79"/>
                <a:cs typeface="Amatic SC" charset="-79"/>
              </a:rPr>
              <a:t>На </a:t>
            </a:r>
            <a:r>
              <a:rPr lang="ru-RU" sz="2000" dirty="0" err="1">
                <a:latin typeface="Amatic SC" charset="-79"/>
                <a:cs typeface="Amatic SC" charset="-79"/>
              </a:rPr>
              <a:t>цьому</a:t>
            </a:r>
            <a:r>
              <a:rPr lang="ru-RU" sz="2000" dirty="0">
                <a:latin typeface="Amatic SC" charset="-79"/>
                <a:cs typeface="Amatic SC" charset="-79"/>
              </a:rPr>
              <a:t> </a:t>
            </a:r>
            <a:r>
              <a:rPr lang="ru-RU" sz="2000" dirty="0" err="1">
                <a:latin typeface="Amatic SC" charset="-79"/>
                <a:cs typeface="Amatic SC" charset="-79"/>
              </a:rPr>
              <a:t>етапі</a:t>
            </a:r>
            <a:r>
              <a:rPr lang="ru-RU" sz="2000" dirty="0">
                <a:latin typeface="Amatic SC" charset="-79"/>
                <a:cs typeface="Amatic SC" charset="-79"/>
              </a:rPr>
              <a:t> </a:t>
            </a:r>
            <a:r>
              <a:rPr lang="ru-RU" sz="2000" dirty="0" err="1">
                <a:latin typeface="Amatic SC" charset="-79"/>
                <a:cs typeface="Amatic SC" charset="-79"/>
              </a:rPr>
              <a:t>учні</a:t>
            </a:r>
            <a:r>
              <a:rPr lang="ru-RU" sz="2000" dirty="0">
                <a:latin typeface="Amatic SC" charset="-79"/>
                <a:cs typeface="Amatic SC" charset="-79"/>
              </a:rPr>
              <a:t> </a:t>
            </a:r>
            <a:r>
              <a:rPr lang="ru-RU" sz="2000" dirty="0" err="1">
                <a:latin typeface="Amatic SC" charset="-79"/>
                <a:cs typeface="Amatic SC" charset="-79"/>
              </a:rPr>
              <a:t>можуть</a:t>
            </a:r>
            <a:r>
              <a:rPr lang="ru-RU" sz="2000" dirty="0">
                <a:latin typeface="Amatic SC" charset="-79"/>
                <a:cs typeface="Amatic SC" charset="-79"/>
              </a:rPr>
              <a:t> </a:t>
            </a:r>
            <a:r>
              <a:rPr lang="ru-RU" sz="20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висловлювати</a:t>
            </a:r>
            <a:r>
              <a:rPr lang="ru-RU" sz="20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000" dirty="0" err="1">
                <a:latin typeface="Amatic SC" charset="-79"/>
                <a:cs typeface="Amatic SC" charset="-79"/>
              </a:rPr>
              <a:t>свої</a:t>
            </a:r>
            <a:r>
              <a:rPr lang="ru-RU" sz="2000" dirty="0">
                <a:latin typeface="Amatic SC" charset="-79"/>
                <a:cs typeface="Amatic SC" charset="-79"/>
              </a:rPr>
              <a:t> </a:t>
            </a:r>
            <a:r>
              <a:rPr lang="ru-RU" sz="20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враження</a:t>
            </a:r>
            <a:r>
              <a:rPr lang="ru-RU" sz="20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000" dirty="0" err="1">
                <a:latin typeface="Amatic SC" charset="-79"/>
                <a:cs typeface="Amatic SC" charset="-79"/>
              </a:rPr>
              <a:t>від</a:t>
            </a:r>
            <a:r>
              <a:rPr lang="ru-RU" sz="2000" dirty="0">
                <a:latin typeface="Amatic SC" charset="-79"/>
                <a:cs typeface="Amatic SC" charset="-79"/>
              </a:rPr>
              <a:t> уроку, </a:t>
            </a:r>
            <a:r>
              <a:rPr lang="ru-RU" sz="2000" dirty="0" err="1">
                <a:latin typeface="Amatic SC" charset="-79"/>
                <a:cs typeface="Amatic SC" charset="-79"/>
              </a:rPr>
              <a:t>давати</a:t>
            </a:r>
            <a:r>
              <a:rPr lang="ru-RU" sz="2000" dirty="0">
                <a:latin typeface="Amatic SC" charset="-79"/>
                <a:cs typeface="Amatic SC" charset="-79"/>
              </a:rPr>
              <a:t> </a:t>
            </a:r>
            <a:r>
              <a:rPr lang="ru-RU" sz="20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оцінку</a:t>
            </a:r>
            <a:r>
              <a:rPr lang="ru-RU" sz="20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000" dirty="0" err="1">
                <a:latin typeface="Amatic SC" charset="-79"/>
                <a:cs typeface="Amatic SC" charset="-79"/>
              </a:rPr>
              <a:t>власній</a:t>
            </a:r>
            <a:r>
              <a:rPr lang="ru-RU" sz="2000" dirty="0">
                <a:latin typeface="Amatic SC" charset="-79"/>
                <a:cs typeface="Amatic SC" charset="-79"/>
              </a:rPr>
              <a:t> </a:t>
            </a:r>
            <a:r>
              <a:rPr lang="ru-RU" sz="20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діяльності</a:t>
            </a:r>
            <a:r>
              <a:rPr lang="ru-RU" sz="20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000" dirty="0">
                <a:latin typeface="Amatic SC" charset="-79"/>
                <a:cs typeface="Amatic SC" charset="-79"/>
              </a:rPr>
              <a:t>(не </a:t>
            </a:r>
            <a:r>
              <a:rPr lang="ru-RU" sz="2000" dirty="0" err="1">
                <a:latin typeface="Amatic SC" charset="-79"/>
                <a:cs typeface="Amatic SC" charset="-79"/>
              </a:rPr>
              <a:t>роботі</a:t>
            </a:r>
            <a:r>
              <a:rPr lang="ru-RU" sz="2000" dirty="0">
                <a:latin typeface="Amatic SC" charset="-79"/>
                <a:cs typeface="Amatic SC" charset="-79"/>
              </a:rPr>
              <a:t> </a:t>
            </a:r>
            <a:r>
              <a:rPr lang="ru-RU" sz="2000" dirty="0" err="1">
                <a:latin typeface="Amatic SC" charset="-79"/>
                <a:cs typeface="Amatic SC" charset="-79"/>
              </a:rPr>
              <a:t>вчителя</a:t>
            </a:r>
            <a:r>
              <a:rPr lang="ru-RU" sz="2000" dirty="0">
                <a:latin typeface="Amatic SC" charset="-79"/>
                <a:cs typeface="Amatic SC" charset="-79"/>
              </a:rPr>
              <a:t>). </a:t>
            </a:r>
            <a:r>
              <a:rPr lang="ru-RU" sz="2000" dirty="0" err="1">
                <a:latin typeface="Amatic SC" charset="-79"/>
                <a:cs typeface="Amatic SC" charset="-79"/>
              </a:rPr>
              <a:t>Помічено</a:t>
            </a:r>
            <a:r>
              <a:rPr lang="ru-RU" sz="2000" dirty="0">
                <a:latin typeface="Amatic SC" charset="-79"/>
                <a:cs typeface="Amatic SC" charset="-79"/>
              </a:rPr>
              <a:t>, </a:t>
            </a:r>
            <a:r>
              <a:rPr lang="ru-RU" sz="2000" dirty="0" err="1">
                <a:latin typeface="Amatic SC" charset="-79"/>
                <a:cs typeface="Amatic SC" charset="-79"/>
              </a:rPr>
              <a:t>що</a:t>
            </a:r>
            <a:r>
              <a:rPr lang="ru-RU" sz="2000" dirty="0">
                <a:latin typeface="Amatic SC" charset="-79"/>
                <a:cs typeface="Amatic SC" charset="-79"/>
              </a:rPr>
              <a:t> </a:t>
            </a:r>
            <a:r>
              <a:rPr lang="ru-RU" sz="2000" dirty="0" err="1">
                <a:latin typeface="Amatic SC" charset="-79"/>
                <a:cs typeface="Amatic SC" charset="-79"/>
              </a:rPr>
              <a:t>навіть</a:t>
            </a:r>
            <a:r>
              <a:rPr lang="ru-RU" sz="2000" dirty="0">
                <a:latin typeface="Amatic SC" charset="-79"/>
                <a:cs typeface="Amatic SC" charset="-79"/>
              </a:rPr>
              <a:t> </a:t>
            </a:r>
            <a:r>
              <a:rPr lang="ru-RU" sz="2000" dirty="0" err="1">
                <a:latin typeface="Amatic SC" charset="-79"/>
                <a:cs typeface="Amatic SC" charset="-79"/>
              </a:rPr>
              <a:t>першокласники</a:t>
            </a:r>
            <a:r>
              <a:rPr lang="ru-RU" sz="2000" dirty="0">
                <a:latin typeface="Amatic SC" charset="-79"/>
                <a:cs typeface="Amatic SC" charset="-79"/>
              </a:rPr>
              <a:t> </a:t>
            </a:r>
            <a:r>
              <a:rPr lang="ru-RU" sz="2000" dirty="0" err="1">
                <a:latin typeface="Amatic SC" charset="-79"/>
                <a:cs typeface="Amatic SC" charset="-79"/>
              </a:rPr>
              <a:t>здатні</a:t>
            </a:r>
            <a:r>
              <a:rPr lang="ru-RU" sz="2000" dirty="0">
                <a:latin typeface="Amatic SC" charset="-79"/>
                <a:cs typeface="Amatic SC" charset="-79"/>
              </a:rPr>
              <a:t> до </a:t>
            </a:r>
            <a:r>
              <a:rPr lang="ru-RU" sz="2000" dirty="0" err="1">
                <a:latin typeface="Amatic SC" charset="-79"/>
                <a:cs typeface="Amatic SC" charset="-79"/>
              </a:rPr>
              <a:t>об’єктивної</a:t>
            </a:r>
            <a:r>
              <a:rPr lang="ru-RU" sz="2000" dirty="0">
                <a:latin typeface="Amatic SC" charset="-79"/>
                <a:cs typeface="Amatic SC" charset="-79"/>
              </a:rPr>
              <a:t> </a:t>
            </a:r>
            <a:r>
              <a:rPr lang="ru-RU" sz="2000" dirty="0" err="1">
                <a:latin typeface="Amatic SC" charset="-79"/>
                <a:cs typeface="Amatic SC" charset="-79"/>
              </a:rPr>
              <a:t>оцінки</a:t>
            </a:r>
            <a:r>
              <a:rPr lang="ru-RU" sz="2000" dirty="0">
                <a:latin typeface="Amatic SC" charset="-79"/>
                <a:cs typeface="Amatic SC" charset="-79"/>
              </a:rPr>
              <a:t>. </a:t>
            </a:r>
          </a:p>
          <a:p>
            <a:pPr marL="0" lvl="0" indent="0" algn="l">
              <a:spcAft>
                <a:spcPts val="1600"/>
              </a:spcAft>
            </a:pPr>
            <a:r>
              <a:rPr lang="ru-RU" sz="2000" dirty="0">
                <a:latin typeface="Amatic SC" charset="-79"/>
                <a:cs typeface="Amatic SC" charset="-79"/>
              </a:rPr>
              <a:t>На </a:t>
            </a:r>
            <a:r>
              <a:rPr lang="ru-RU" sz="2000" dirty="0" err="1">
                <a:latin typeface="Amatic SC" charset="-79"/>
                <a:cs typeface="Amatic SC" charset="-79"/>
              </a:rPr>
              <a:t>етапі</a:t>
            </a:r>
            <a:r>
              <a:rPr lang="ru-RU" sz="2000" dirty="0">
                <a:latin typeface="Amatic SC" charset="-79"/>
                <a:cs typeface="Amatic SC" charset="-79"/>
              </a:rPr>
              <a:t> </a:t>
            </a:r>
            <a:r>
              <a:rPr lang="ru-RU" sz="2000" dirty="0" err="1">
                <a:latin typeface="Amatic SC" charset="-79"/>
                <a:cs typeface="Amatic SC" charset="-79"/>
              </a:rPr>
              <a:t>рефлексії</a:t>
            </a:r>
            <a:r>
              <a:rPr lang="ru-RU" sz="2000" dirty="0">
                <a:latin typeface="Amatic SC" charset="-79"/>
                <a:cs typeface="Amatic SC" charset="-79"/>
              </a:rPr>
              <a:t> </a:t>
            </a:r>
            <a:r>
              <a:rPr lang="ru-RU" sz="2000" dirty="0" err="1">
                <a:latin typeface="Amatic SC" charset="-79"/>
                <a:cs typeface="Amatic SC" charset="-79"/>
              </a:rPr>
              <a:t>навчально-пізнавальної</a:t>
            </a:r>
            <a:r>
              <a:rPr lang="ru-RU" sz="2000" dirty="0">
                <a:latin typeface="Amatic SC" charset="-79"/>
                <a:cs typeface="Amatic SC" charset="-79"/>
              </a:rPr>
              <a:t> </a:t>
            </a:r>
            <a:r>
              <a:rPr lang="ru-RU" sz="2000" dirty="0" err="1">
                <a:latin typeface="Amatic SC" charset="-79"/>
                <a:cs typeface="Amatic SC" charset="-79"/>
              </a:rPr>
              <a:t>діяльності</a:t>
            </a:r>
            <a:r>
              <a:rPr lang="ru-RU" sz="2000" dirty="0">
                <a:latin typeface="Amatic SC" charset="-79"/>
                <a:cs typeface="Amatic SC" charset="-79"/>
              </a:rPr>
              <a:t> </a:t>
            </a:r>
            <a:r>
              <a:rPr lang="ru-RU" sz="20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доцільно</a:t>
            </a:r>
            <a:r>
              <a:rPr lang="ru-RU" sz="2000" b="1"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2000" dirty="0" err="1">
                <a:latin typeface="Amatic SC" charset="-79"/>
                <a:cs typeface="Amatic SC" charset="-79"/>
              </a:rPr>
              <a:t>скористатися</a:t>
            </a:r>
            <a:r>
              <a:rPr lang="ru-RU" sz="2000" dirty="0">
                <a:latin typeface="Amatic SC" charset="-79"/>
                <a:cs typeface="Amatic SC" charset="-79"/>
              </a:rPr>
              <a:t> </a:t>
            </a:r>
            <a:r>
              <a:rPr lang="ru-RU" sz="20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рекомендаціями</a:t>
            </a:r>
            <a:r>
              <a:rPr lang="ru-RU" sz="2000" b="1"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О. Я. Савченко</a:t>
            </a:r>
            <a:r>
              <a:rPr lang="ru-RU" sz="2000" dirty="0">
                <a:latin typeface="Amatic SC" charset="-79"/>
                <a:cs typeface="Amatic SC" charset="-79"/>
              </a:rPr>
              <a:t>, яка </a:t>
            </a:r>
            <a:r>
              <a:rPr lang="ru-RU" sz="2000" dirty="0" err="1">
                <a:latin typeface="Amatic SC" charset="-79"/>
                <a:cs typeface="Amatic SC" charset="-79"/>
              </a:rPr>
              <a:t>пропонує</a:t>
            </a:r>
            <a:r>
              <a:rPr lang="ru-RU" sz="2000" dirty="0">
                <a:latin typeface="Amatic SC" charset="-79"/>
                <a:cs typeface="Amatic SC" charset="-79"/>
              </a:rPr>
              <a:t> </a:t>
            </a:r>
            <a:r>
              <a:rPr lang="ru-RU" sz="2000" dirty="0" err="1">
                <a:latin typeface="Amatic SC" charset="-79"/>
                <a:cs typeface="Amatic SC" charset="-79"/>
              </a:rPr>
              <a:t>учням</a:t>
            </a:r>
            <a:r>
              <a:rPr lang="ru-RU" sz="2000" dirty="0">
                <a:latin typeface="Amatic SC" charset="-79"/>
                <a:cs typeface="Amatic SC" charset="-79"/>
              </a:rPr>
              <a:t> </a:t>
            </a:r>
            <a:r>
              <a:rPr lang="ru-RU" sz="2000" dirty="0" err="1">
                <a:latin typeface="Amatic SC" charset="-79"/>
                <a:cs typeface="Amatic SC" charset="-79"/>
              </a:rPr>
              <a:t>продовжити</a:t>
            </a:r>
            <a:r>
              <a:rPr lang="ru-RU" sz="2000" dirty="0">
                <a:latin typeface="Amatic SC" charset="-79"/>
                <a:cs typeface="Amatic SC" charset="-79"/>
              </a:rPr>
              <a:t> </a:t>
            </a:r>
            <a:r>
              <a:rPr lang="ru-RU" sz="2000" dirty="0" err="1">
                <a:latin typeface="Amatic SC" charset="-79"/>
                <a:cs typeface="Amatic SC" charset="-79"/>
              </a:rPr>
              <a:t>такі</a:t>
            </a:r>
            <a:r>
              <a:rPr lang="ru-RU" sz="2000" dirty="0">
                <a:latin typeface="Amatic SC" charset="-79"/>
                <a:cs typeface="Amatic SC" charset="-79"/>
              </a:rPr>
              <a:t> </a:t>
            </a:r>
            <a:r>
              <a:rPr lang="ru-RU" sz="2000" dirty="0" err="1">
                <a:latin typeface="Amatic SC" charset="-79"/>
                <a:cs typeface="Amatic SC" charset="-79"/>
              </a:rPr>
              <a:t>речення</a:t>
            </a:r>
            <a:r>
              <a:rPr lang="ru-RU" sz="2000" dirty="0">
                <a:latin typeface="Amatic SC" charset="-79"/>
                <a:cs typeface="Amatic SC" charset="-79"/>
              </a:rPr>
              <a:t>: «Я знаю, </a:t>
            </a:r>
            <a:r>
              <a:rPr lang="ru-RU" sz="2000" dirty="0" err="1">
                <a:latin typeface="Amatic SC" charset="-79"/>
                <a:cs typeface="Amatic SC" charset="-79"/>
              </a:rPr>
              <a:t>що</a:t>
            </a:r>
            <a:r>
              <a:rPr lang="ru-RU" sz="2000" dirty="0">
                <a:latin typeface="Amatic SC" charset="-79"/>
                <a:cs typeface="Amatic SC" charset="-79"/>
              </a:rPr>
              <a:t>...»; «Я </a:t>
            </a:r>
            <a:r>
              <a:rPr lang="ru-RU" sz="2000" dirty="0" err="1">
                <a:latin typeface="Amatic SC" charset="-79"/>
                <a:cs typeface="Amatic SC" charset="-79"/>
              </a:rPr>
              <a:t>можу</a:t>
            </a:r>
            <a:r>
              <a:rPr lang="ru-RU" sz="2000" dirty="0">
                <a:latin typeface="Amatic SC" charset="-79"/>
                <a:cs typeface="Amatic SC" charset="-79"/>
              </a:rPr>
              <a:t> </a:t>
            </a:r>
            <a:r>
              <a:rPr lang="ru-RU" sz="2000" dirty="0" err="1">
                <a:latin typeface="Amatic SC" charset="-79"/>
                <a:cs typeface="Amatic SC" charset="-79"/>
              </a:rPr>
              <a:t>пояснити</a:t>
            </a:r>
            <a:r>
              <a:rPr lang="ru-RU" sz="2000" dirty="0">
                <a:latin typeface="Amatic SC" charset="-79"/>
                <a:cs typeface="Amatic SC" charset="-79"/>
              </a:rPr>
              <a:t>...»; «Я </a:t>
            </a:r>
            <a:r>
              <a:rPr lang="ru-RU" sz="2000" dirty="0" err="1">
                <a:latin typeface="Amatic SC" charset="-79"/>
                <a:cs typeface="Amatic SC" charset="-79"/>
              </a:rPr>
              <a:t>розумію</a:t>
            </a:r>
            <a:r>
              <a:rPr lang="ru-RU" sz="2000" dirty="0">
                <a:latin typeface="Amatic SC" charset="-79"/>
                <a:cs typeface="Amatic SC" charset="-79"/>
              </a:rPr>
              <a:t>...»; «Я </a:t>
            </a:r>
            <a:r>
              <a:rPr lang="ru-RU" sz="2000" dirty="0" err="1">
                <a:latin typeface="Amatic SC" charset="-79"/>
                <a:cs typeface="Amatic SC" charset="-79"/>
              </a:rPr>
              <a:t>вмію</a:t>
            </a:r>
            <a:r>
              <a:rPr lang="ru-RU" sz="2000" dirty="0">
                <a:latin typeface="Amatic SC" charset="-79"/>
                <a:cs typeface="Amatic SC" charset="-79"/>
              </a:rPr>
              <a:t> </a:t>
            </a:r>
            <a:r>
              <a:rPr lang="ru-RU" sz="2000" dirty="0" err="1">
                <a:latin typeface="Amatic SC" charset="-79"/>
                <a:cs typeface="Amatic SC" charset="-79"/>
              </a:rPr>
              <a:t>робити</a:t>
            </a:r>
            <a:r>
              <a:rPr lang="ru-RU" sz="2000" dirty="0">
                <a:latin typeface="Amatic SC" charset="-79"/>
                <a:cs typeface="Amatic SC" charset="-79"/>
              </a:rPr>
              <a:t>...»; «Я </a:t>
            </a:r>
            <a:r>
              <a:rPr lang="ru-RU" sz="2000" dirty="0" err="1">
                <a:latin typeface="Amatic SC" charset="-79"/>
                <a:cs typeface="Amatic SC" charset="-79"/>
              </a:rPr>
              <a:t>перевіряю</a:t>
            </a:r>
            <a:r>
              <a:rPr lang="ru-RU" sz="2000" dirty="0">
                <a:latin typeface="Amatic SC" charset="-79"/>
                <a:cs typeface="Amatic SC" charset="-79"/>
              </a:rPr>
              <a:t>...»; «Я </a:t>
            </a:r>
            <a:r>
              <a:rPr lang="ru-RU" sz="2000" dirty="0" err="1">
                <a:latin typeface="Amatic SC" charset="-79"/>
                <a:cs typeface="Amatic SC" charset="-79"/>
              </a:rPr>
              <a:t>намагаюся</a:t>
            </a:r>
            <a:r>
              <a:rPr lang="ru-RU" sz="2000" dirty="0">
                <a:latin typeface="Amatic SC" charset="-79"/>
                <a:cs typeface="Amatic SC" charset="-79"/>
              </a:rPr>
              <a:t>...»; «Я </a:t>
            </a:r>
            <a:r>
              <a:rPr lang="ru-RU" sz="2000" dirty="0" err="1">
                <a:latin typeface="Amatic SC" charset="-79"/>
                <a:cs typeface="Amatic SC" charset="-79"/>
              </a:rPr>
              <a:t>відчуваю</a:t>
            </a:r>
            <a:r>
              <a:rPr lang="ru-RU" sz="2000" dirty="0">
                <a:latin typeface="Amatic SC" charset="-79"/>
                <a:cs typeface="Amatic SC" charset="-79"/>
              </a:rPr>
              <a:t>, </a:t>
            </a:r>
            <a:r>
              <a:rPr lang="ru-RU" sz="2000" dirty="0" err="1">
                <a:latin typeface="Amatic SC" charset="-79"/>
                <a:cs typeface="Amatic SC" charset="-79"/>
              </a:rPr>
              <a:t>що</a:t>
            </a:r>
            <a:r>
              <a:rPr lang="ru-RU" sz="2000" dirty="0">
                <a:latin typeface="Amatic SC" charset="-79"/>
                <a:cs typeface="Amatic SC" charset="-79"/>
              </a:rPr>
              <a:t> </a:t>
            </a:r>
            <a:r>
              <a:rPr lang="ru-RU" sz="2000" dirty="0" err="1">
                <a:latin typeface="Amatic SC" charset="-79"/>
                <a:cs typeface="Amatic SC" charset="-79"/>
              </a:rPr>
              <a:t>мені</a:t>
            </a:r>
            <a:r>
              <a:rPr lang="ru-RU" sz="2000" dirty="0">
                <a:latin typeface="Amatic SC" charset="-79"/>
                <a:cs typeface="Amatic SC" charset="-79"/>
              </a:rPr>
              <a:t> </a:t>
            </a:r>
            <a:r>
              <a:rPr lang="ru-RU" sz="2000" dirty="0" err="1">
                <a:latin typeface="Amatic SC" charset="-79"/>
                <a:cs typeface="Amatic SC" charset="-79"/>
              </a:rPr>
              <a:t>потрібно</a:t>
            </a:r>
            <a:r>
              <a:rPr lang="ru-RU" sz="2000" dirty="0">
                <a:latin typeface="Amatic SC" charset="-79"/>
                <a:cs typeface="Amatic SC" charset="-79"/>
              </a:rPr>
              <a:t>...» та </a:t>
            </a:r>
            <a:r>
              <a:rPr lang="ru-RU" sz="2000" dirty="0" err="1">
                <a:latin typeface="Amatic SC" charset="-79"/>
                <a:cs typeface="Amatic SC" charset="-79"/>
              </a:rPr>
              <a:t>ін</a:t>
            </a:r>
            <a:r>
              <a:rPr lang="ru-RU" sz="2000" dirty="0">
                <a:latin typeface="Amatic SC" charset="-79"/>
                <a:cs typeface="Amatic SC" charset="-79"/>
              </a:rPr>
              <a:t>.</a:t>
            </a:r>
          </a:p>
        </p:txBody>
      </p:sp>
      <p:sp>
        <p:nvSpPr>
          <p:cNvPr id="5096" name="Google Shape;5096;p65"/>
          <p:cNvSpPr/>
          <p:nvPr/>
        </p:nvSpPr>
        <p:spPr>
          <a:xfrm rot="5400000">
            <a:off x="196748" y="1540961"/>
            <a:ext cx="3273878" cy="2235750"/>
          </a:xfrm>
          <a:custGeom>
            <a:avLst/>
            <a:gdLst/>
            <a:ahLst/>
            <a:cxnLst/>
            <a:rect l="l" t="t" r="r" b="b"/>
            <a:pathLst>
              <a:path w="16945" h="12169" extrusionOk="0">
                <a:moveTo>
                  <a:pt x="925" y="0"/>
                </a:moveTo>
                <a:cubicBezTo>
                  <a:pt x="415" y="0"/>
                  <a:pt x="0" y="415"/>
                  <a:pt x="0" y="925"/>
                </a:cubicBezTo>
                <a:lnTo>
                  <a:pt x="0" y="11245"/>
                </a:lnTo>
                <a:cubicBezTo>
                  <a:pt x="0" y="11755"/>
                  <a:pt x="415" y="12168"/>
                  <a:pt x="925" y="12168"/>
                </a:cubicBezTo>
                <a:lnTo>
                  <a:pt x="16021" y="12168"/>
                </a:lnTo>
                <a:cubicBezTo>
                  <a:pt x="16532" y="12168"/>
                  <a:pt x="16945" y="11755"/>
                  <a:pt x="16945" y="11245"/>
                </a:cubicBezTo>
                <a:lnTo>
                  <a:pt x="16945" y="925"/>
                </a:lnTo>
                <a:cubicBezTo>
                  <a:pt x="16945" y="415"/>
                  <a:pt x="16532" y="0"/>
                  <a:pt x="16021"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65"/>
          <p:cNvSpPr/>
          <p:nvPr/>
        </p:nvSpPr>
        <p:spPr>
          <a:xfrm rot="5400000">
            <a:off x="1720758" y="4019628"/>
            <a:ext cx="145554" cy="145556"/>
          </a:xfrm>
          <a:custGeom>
            <a:avLst/>
            <a:gdLst/>
            <a:ahLst/>
            <a:cxnLst/>
            <a:rect l="l" t="t" r="r" b="b"/>
            <a:pathLst>
              <a:path w="811" h="811" extrusionOk="0">
                <a:moveTo>
                  <a:pt x="405" y="0"/>
                </a:moveTo>
                <a:cubicBezTo>
                  <a:pt x="181" y="0"/>
                  <a:pt x="0" y="181"/>
                  <a:pt x="0" y="406"/>
                </a:cubicBezTo>
                <a:cubicBezTo>
                  <a:pt x="0" y="629"/>
                  <a:pt x="181" y="810"/>
                  <a:pt x="405" y="810"/>
                </a:cubicBezTo>
                <a:cubicBezTo>
                  <a:pt x="630" y="810"/>
                  <a:pt x="811" y="629"/>
                  <a:pt x="811" y="406"/>
                </a:cubicBezTo>
                <a:cubicBezTo>
                  <a:pt x="811" y="181"/>
                  <a:pt x="630" y="0"/>
                  <a:pt x="405"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65"/>
          <p:cNvSpPr/>
          <p:nvPr/>
        </p:nvSpPr>
        <p:spPr>
          <a:xfrm rot="5400000">
            <a:off x="1832729" y="978633"/>
            <a:ext cx="24768" cy="314086"/>
          </a:xfrm>
          <a:custGeom>
            <a:avLst/>
            <a:gdLst/>
            <a:ahLst/>
            <a:cxnLst/>
            <a:rect l="l" t="t" r="r" b="b"/>
            <a:pathLst>
              <a:path w="138" h="1750" extrusionOk="0">
                <a:moveTo>
                  <a:pt x="69" y="0"/>
                </a:moveTo>
                <a:cubicBezTo>
                  <a:pt x="31" y="0"/>
                  <a:pt x="0" y="31"/>
                  <a:pt x="0" y="67"/>
                </a:cubicBezTo>
                <a:lnTo>
                  <a:pt x="0" y="1681"/>
                </a:lnTo>
                <a:cubicBezTo>
                  <a:pt x="0" y="1719"/>
                  <a:pt x="31" y="1750"/>
                  <a:pt x="69" y="1750"/>
                </a:cubicBezTo>
                <a:cubicBezTo>
                  <a:pt x="107" y="1750"/>
                  <a:pt x="137" y="1719"/>
                  <a:pt x="137" y="1681"/>
                </a:cubicBezTo>
                <a:lnTo>
                  <a:pt x="137" y="67"/>
                </a:lnTo>
                <a:cubicBezTo>
                  <a:pt x="137" y="31"/>
                  <a:pt x="107" y="0"/>
                  <a:pt x="69"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99" name="Google Shape;5099;p65"/>
          <p:cNvPicPr preferRelativeResize="0"/>
          <p:nvPr/>
        </p:nvPicPr>
        <p:blipFill rotWithShape="1">
          <a:blip r:embed="rId3">
            <a:alphaModFix/>
          </a:blip>
          <a:srcRect l="14930" r="14937"/>
          <a:stretch/>
        </p:blipFill>
        <p:spPr>
          <a:xfrm>
            <a:off x="957704" y="1219810"/>
            <a:ext cx="1792560" cy="2695154"/>
          </a:xfrm>
          <a:prstGeom prst="rect">
            <a:avLst/>
          </a:prstGeom>
          <a:noFill/>
          <a:ln w="9525" cap="flat" cmpd="sng">
            <a:solidFill>
              <a:srgbClr val="000000"/>
            </a:solidFill>
            <a:prstDash val="solid"/>
            <a:round/>
            <a:headEnd type="none" w="sm" len="sm"/>
            <a:tailEnd type="none" w="sm" len="sm"/>
          </a:ln>
        </p:spPr>
      </p:pic>
      <p:grpSp>
        <p:nvGrpSpPr>
          <p:cNvPr id="5133" name="Google Shape;5133;p65"/>
          <p:cNvGrpSpPr/>
          <p:nvPr/>
        </p:nvGrpSpPr>
        <p:grpSpPr>
          <a:xfrm>
            <a:off x="2596914" y="837960"/>
            <a:ext cx="1134950" cy="991675"/>
            <a:chOff x="3551500" y="2380063"/>
            <a:chExt cx="1134950" cy="991675"/>
          </a:xfrm>
        </p:grpSpPr>
        <p:sp>
          <p:nvSpPr>
            <p:cNvPr id="5134" name="Google Shape;5134;p65"/>
            <p:cNvSpPr/>
            <p:nvPr/>
          </p:nvSpPr>
          <p:spPr>
            <a:xfrm>
              <a:off x="3552700" y="23913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5"/>
            <p:cNvSpPr/>
            <p:nvPr/>
          </p:nvSpPr>
          <p:spPr>
            <a:xfrm>
              <a:off x="3570675" y="23800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5"/>
            <p:cNvSpPr/>
            <p:nvPr/>
          </p:nvSpPr>
          <p:spPr>
            <a:xfrm>
              <a:off x="3551500" y="26726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5"/>
            <p:cNvSpPr/>
            <p:nvPr/>
          </p:nvSpPr>
          <p:spPr>
            <a:xfrm>
              <a:off x="3555900" y="26570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5"/>
            <p:cNvSpPr/>
            <p:nvPr/>
          </p:nvSpPr>
          <p:spPr>
            <a:xfrm>
              <a:off x="3606050" y="26923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5"/>
            <p:cNvSpPr/>
            <p:nvPr/>
          </p:nvSpPr>
          <p:spPr>
            <a:xfrm>
              <a:off x="3572600" y="26862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5"/>
            <p:cNvSpPr/>
            <p:nvPr/>
          </p:nvSpPr>
          <p:spPr>
            <a:xfrm>
              <a:off x="3587850" y="26969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5"/>
            <p:cNvSpPr/>
            <p:nvPr/>
          </p:nvSpPr>
          <p:spPr>
            <a:xfrm>
              <a:off x="3655400" y="27271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5"/>
            <p:cNvSpPr/>
            <p:nvPr/>
          </p:nvSpPr>
          <p:spPr>
            <a:xfrm>
              <a:off x="3622000" y="27210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5"/>
            <p:cNvSpPr/>
            <p:nvPr/>
          </p:nvSpPr>
          <p:spPr>
            <a:xfrm>
              <a:off x="3637250" y="27317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5"/>
            <p:cNvSpPr/>
            <p:nvPr/>
          </p:nvSpPr>
          <p:spPr>
            <a:xfrm>
              <a:off x="3704850" y="27619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5"/>
            <p:cNvSpPr/>
            <p:nvPr/>
          </p:nvSpPr>
          <p:spPr>
            <a:xfrm>
              <a:off x="3671400" y="27558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5"/>
            <p:cNvSpPr/>
            <p:nvPr/>
          </p:nvSpPr>
          <p:spPr>
            <a:xfrm>
              <a:off x="3686675" y="27665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5"/>
            <p:cNvSpPr/>
            <p:nvPr/>
          </p:nvSpPr>
          <p:spPr>
            <a:xfrm>
              <a:off x="3754250" y="27966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5"/>
            <p:cNvSpPr/>
            <p:nvPr/>
          </p:nvSpPr>
          <p:spPr>
            <a:xfrm>
              <a:off x="3720775" y="27906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5"/>
            <p:cNvSpPr/>
            <p:nvPr/>
          </p:nvSpPr>
          <p:spPr>
            <a:xfrm>
              <a:off x="3736075" y="28013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5"/>
            <p:cNvSpPr/>
            <p:nvPr/>
          </p:nvSpPr>
          <p:spPr>
            <a:xfrm>
              <a:off x="3803625" y="28315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5"/>
            <p:cNvSpPr/>
            <p:nvPr/>
          </p:nvSpPr>
          <p:spPr>
            <a:xfrm>
              <a:off x="3770225" y="28254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5"/>
            <p:cNvSpPr/>
            <p:nvPr/>
          </p:nvSpPr>
          <p:spPr>
            <a:xfrm>
              <a:off x="3785500" y="28361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5"/>
            <p:cNvSpPr/>
            <p:nvPr/>
          </p:nvSpPr>
          <p:spPr>
            <a:xfrm>
              <a:off x="3853050" y="28663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5"/>
            <p:cNvSpPr/>
            <p:nvPr/>
          </p:nvSpPr>
          <p:spPr>
            <a:xfrm>
              <a:off x="3819625" y="28601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5"/>
            <p:cNvSpPr/>
            <p:nvPr/>
          </p:nvSpPr>
          <p:spPr>
            <a:xfrm>
              <a:off x="3834875" y="28709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5"/>
            <p:cNvSpPr/>
            <p:nvPr/>
          </p:nvSpPr>
          <p:spPr>
            <a:xfrm>
              <a:off x="3902425" y="29010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5"/>
            <p:cNvSpPr/>
            <p:nvPr/>
          </p:nvSpPr>
          <p:spPr>
            <a:xfrm>
              <a:off x="3869025" y="28949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5"/>
            <p:cNvSpPr/>
            <p:nvPr/>
          </p:nvSpPr>
          <p:spPr>
            <a:xfrm>
              <a:off x="3884275" y="29057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5"/>
            <p:cNvSpPr/>
            <p:nvPr/>
          </p:nvSpPr>
          <p:spPr>
            <a:xfrm>
              <a:off x="3951850" y="29358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5"/>
            <p:cNvSpPr/>
            <p:nvPr/>
          </p:nvSpPr>
          <p:spPr>
            <a:xfrm>
              <a:off x="3918425" y="29297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5"/>
            <p:cNvSpPr/>
            <p:nvPr/>
          </p:nvSpPr>
          <p:spPr>
            <a:xfrm>
              <a:off x="3933675" y="29405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5"/>
            <p:cNvSpPr/>
            <p:nvPr/>
          </p:nvSpPr>
          <p:spPr>
            <a:xfrm>
              <a:off x="4001250" y="29706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5"/>
            <p:cNvSpPr/>
            <p:nvPr/>
          </p:nvSpPr>
          <p:spPr>
            <a:xfrm>
              <a:off x="3967850" y="29645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5"/>
            <p:cNvSpPr/>
            <p:nvPr/>
          </p:nvSpPr>
          <p:spPr>
            <a:xfrm>
              <a:off x="3983075" y="29752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5"/>
            <p:cNvSpPr/>
            <p:nvPr/>
          </p:nvSpPr>
          <p:spPr>
            <a:xfrm>
              <a:off x="4050625" y="30054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5"/>
            <p:cNvSpPr/>
            <p:nvPr/>
          </p:nvSpPr>
          <p:spPr>
            <a:xfrm>
              <a:off x="4017225" y="29993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5"/>
            <p:cNvSpPr/>
            <p:nvPr/>
          </p:nvSpPr>
          <p:spPr>
            <a:xfrm>
              <a:off x="4032500" y="30100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5"/>
            <p:cNvSpPr/>
            <p:nvPr/>
          </p:nvSpPr>
          <p:spPr>
            <a:xfrm>
              <a:off x="4100050" y="30402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5"/>
            <p:cNvSpPr/>
            <p:nvPr/>
          </p:nvSpPr>
          <p:spPr>
            <a:xfrm>
              <a:off x="4066625" y="30341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5"/>
            <p:cNvSpPr/>
            <p:nvPr/>
          </p:nvSpPr>
          <p:spPr>
            <a:xfrm>
              <a:off x="4081875" y="30449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5"/>
            <p:cNvSpPr/>
            <p:nvPr/>
          </p:nvSpPr>
          <p:spPr>
            <a:xfrm>
              <a:off x="4149425" y="30750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5"/>
            <p:cNvSpPr/>
            <p:nvPr/>
          </p:nvSpPr>
          <p:spPr>
            <a:xfrm>
              <a:off x="4116025" y="30689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5"/>
            <p:cNvSpPr/>
            <p:nvPr/>
          </p:nvSpPr>
          <p:spPr>
            <a:xfrm>
              <a:off x="4131275" y="30796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5"/>
            <p:cNvSpPr/>
            <p:nvPr/>
          </p:nvSpPr>
          <p:spPr>
            <a:xfrm>
              <a:off x="4198825" y="31098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5"/>
            <p:cNvSpPr/>
            <p:nvPr/>
          </p:nvSpPr>
          <p:spPr>
            <a:xfrm>
              <a:off x="4165425" y="31037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5"/>
            <p:cNvSpPr/>
            <p:nvPr/>
          </p:nvSpPr>
          <p:spPr>
            <a:xfrm>
              <a:off x="4180675" y="31144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5"/>
            <p:cNvSpPr/>
            <p:nvPr/>
          </p:nvSpPr>
          <p:spPr>
            <a:xfrm>
              <a:off x="4248275" y="31445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5"/>
            <p:cNvSpPr/>
            <p:nvPr/>
          </p:nvSpPr>
          <p:spPr>
            <a:xfrm>
              <a:off x="4214800" y="31384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5"/>
            <p:cNvSpPr/>
            <p:nvPr/>
          </p:nvSpPr>
          <p:spPr>
            <a:xfrm>
              <a:off x="4230075" y="31492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5"/>
            <p:cNvSpPr/>
            <p:nvPr/>
          </p:nvSpPr>
          <p:spPr>
            <a:xfrm>
              <a:off x="4297625" y="31793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5"/>
            <p:cNvSpPr/>
            <p:nvPr/>
          </p:nvSpPr>
          <p:spPr>
            <a:xfrm>
              <a:off x="4264225" y="31732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5"/>
            <p:cNvSpPr/>
            <p:nvPr/>
          </p:nvSpPr>
          <p:spPr>
            <a:xfrm>
              <a:off x="4279525" y="31840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5"/>
            <p:cNvSpPr/>
            <p:nvPr/>
          </p:nvSpPr>
          <p:spPr>
            <a:xfrm>
              <a:off x="4347075" y="32141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65"/>
            <p:cNvSpPr/>
            <p:nvPr/>
          </p:nvSpPr>
          <p:spPr>
            <a:xfrm>
              <a:off x="4313625" y="32081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5"/>
            <p:cNvSpPr/>
            <p:nvPr/>
          </p:nvSpPr>
          <p:spPr>
            <a:xfrm>
              <a:off x="4328875" y="32188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5"/>
            <p:cNvSpPr/>
            <p:nvPr/>
          </p:nvSpPr>
          <p:spPr>
            <a:xfrm>
              <a:off x="4396425" y="32489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5"/>
            <p:cNvSpPr/>
            <p:nvPr/>
          </p:nvSpPr>
          <p:spPr>
            <a:xfrm>
              <a:off x="4363025" y="32428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5"/>
            <p:cNvSpPr/>
            <p:nvPr/>
          </p:nvSpPr>
          <p:spPr>
            <a:xfrm>
              <a:off x="4378300" y="32536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5"/>
            <p:cNvSpPr/>
            <p:nvPr/>
          </p:nvSpPr>
          <p:spPr>
            <a:xfrm>
              <a:off x="4445825" y="32837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5"/>
            <p:cNvSpPr/>
            <p:nvPr/>
          </p:nvSpPr>
          <p:spPr>
            <a:xfrm>
              <a:off x="4412425" y="32776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5"/>
            <p:cNvSpPr/>
            <p:nvPr/>
          </p:nvSpPr>
          <p:spPr>
            <a:xfrm>
              <a:off x="4427700" y="32884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5"/>
            <p:cNvSpPr/>
            <p:nvPr/>
          </p:nvSpPr>
          <p:spPr>
            <a:xfrm>
              <a:off x="4495275" y="33185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5"/>
            <p:cNvSpPr/>
            <p:nvPr/>
          </p:nvSpPr>
          <p:spPr>
            <a:xfrm>
              <a:off x="4461800" y="33124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5"/>
            <p:cNvSpPr/>
            <p:nvPr/>
          </p:nvSpPr>
          <p:spPr>
            <a:xfrm>
              <a:off x="4477100" y="33232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5"/>
            <p:cNvSpPr/>
            <p:nvPr/>
          </p:nvSpPr>
          <p:spPr>
            <a:xfrm>
              <a:off x="4145575" y="28437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5"/>
            <p:cNvSpPr/>
            <p:nvPr/>
          </p:nvSpPr>
          <p:spPr>
            <a:xfrm>
              <a:off x="4140525" y="28487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7" name="Google Shape;5197;p65"/>
          <p:cNvGrpSpPr/>
          <p:nvPr/>
        </p:nvGrpSpPr>
        <p:grpSpPr>
          <a:xfrm>
            <a:off x="198540" y="2751693"/>
            <a:ext cx="745681" cy="929720"/>
            <a:chOff x="1172128" y="3114932"/>
            <a:chExt cx="745681" cy="929720"/>
          </a:xfrm>
        </p:grpSpPr>
        <p:sp>
          <p:nvSpPr>
            <p:cNvPr id="5198" name="Google Shape;5198;p65"/>
            <p:cNvSpPr/>
            <p:nvPr/>
          </p:nvSpPr>
          <p:spPr>
            <a:xfrm rot="961257">
              <a:off x="1676552" y="31413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5"/>
            <p:cNvSpPr/>
            <p:nvPr/>
          </p:nvSpPr>
          <p:spPr>
            <a:xfrm rot="961257">
              <a:off x="1671929" y="31746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5"/>
            <p:cNvSpPr/>
            <p:nvPr/>
          </p:nvSpPr>
          <p:spPr>
            <a:xfrm rot="961257">
              <a:off x="1792363" y="31531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5"/>
            <p:cNvSpPr/>
            <p:nvPr/>
          </p:nvSpPr>
          <p:spPr>
            <a:xfrm rot="961257">
              <a:off x="1206218" y="37907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5"/>
            <p:cNvSpPr/>
            <p:nvPr/>
          </p:nvSpPr>
          <p:spPr>
            <a:xfrm rot="961257">
              <a:off x="1228625" y="38957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5"/>
            <p:cNvSpPr/>
            <p:nvPr/>
          </p:nvSpPr>
          <p:spPr>
            <a:xfrm rot="961257">
              <a:off x="1301878" y="39648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5"/>
            <p:cNvSpPr/>
            <p:nvPr/>
          </p:nvSpPr>
          <p:spPr>
            <a:xfrm rot="961257">
              <a:off x="1316256" y="32052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5"/>
            <p:cNvSpPr/>
            <p:nvPr/>
          </p:nvSpPr>
          <p:spPr>
            <a:xfrm rot="961257">
              <a:off x="1396055" y="32334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5"/>
            <p:cNvSpPr/>
            <p:nvPr/>
          </p:nvSpPr>
          <p:spPr>
            <a:xfrm rot="961257">
              <a:off x="1664668" y="31502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5"/>
            <p:cNvSpPr/>
            <p:nvPr/>
          </p:nvSpPr>
          <p:spPr>
            <a:xfrm rot="961257">
              <a:off x="1785557" y="31288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5"/>
            <p:cNvSpPr/>
            <p:nvPr/>
          </p:nvSpPr>
          <p:spPr>
            <a:xfrm rot="961257">
              <a:off x="1189094" y="38366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5"/>
            <p:cNvSpPr/>
            <p:nvPr/>
          </p:nvSpPr>
          <p:spPr>
            <a:xfrm rot="961257">
              <a:off x="1309245" y="31808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5"/>
            <p:cNvSpPr/>
            <p:nvPr/>
          </p:nvSpPr>
          <p:spPr>
            <a:xfrm rot="961257">
              <a:off x="1389419" y="32091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5" name="Google Shape;5475;p68"/>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Please keep this slide as attribution</a:t>
            </a:r>
            <a:endParaRPr/>
          </a:p>
        </p:txBody>
      </p:sp>
      <p:sp>
        <p:nvSpPr>
          <p:cNvPr id="5478" name="Google Shape;5478;p68"/>
          <p:cNvSpPr/>
          <p:nvPr/>
        </p:nvSpPr>
        <p:spPr>
          <a:xfrm>
            <a:off x="5755834" y="1890695"/>
            <a:ext cx="57443" cy="49218"/>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68"/>
          <p:cNvSpPr/>
          <p:nvPr/>
        </p:nvSpPr>
        <p:spPr>
          <a:xfrm>
            <a:off x="7382591" y="2152975"/>
            <a:ext cx="163413" cy="14499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68"/>
          <p:cNvGrpSpPr/>
          <p:nvPr/>
        </p:nvGrpSpPr>
        <p:grpSpPr>
          <a:xfrm>
            <a:off x="7716950" y="794850"/>
            <a:ext cx="500925" cy="995200"/>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7" name="Google Shape;5607;p68"/>
          <p:cNvGrpSpPr/>
          <p:nvPr/>
        </p:nvGrpSpPr>
        <p:grpSpPr>
          <a:xfrm>
            <a:off x="832738" y="3193038"/>
            <a:ext cx="491350" cy="799475"/>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9" name="Google Shape;5619;p68"/>
          <p:cNvGrpSpPr/>
          <p:nvPr/>
        </p:nvGrpSpPr>
        <p:grpSpPr>
          <a:xfrm>
            <a:off x="1531500" y="3542238"/>
            <a:ext cx="814400" cy="1093000"/>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68"/>
          <p:cNvGrpSpPr/>
          <p:nvPr/>
        </p:nvGrpSpPr>
        <p:grpSpPr>
          <a:xfrm>
            <a:off x="340400" y="2027350"/>
            <a:ext cx="373125" cy="345125"/>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6" name="Google Shape;5716;p68"/>
          <p:cNvGrpSpPr/>
          <p:nvPr/>
        </p:nvGrpSpPr>
        <p:grpSpPr>
          <a:xfrm>
            <a:off x="8337675" y="3171275"/>
            <a:ext cx="373125" cy="345125"/>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Прямоугольник 2"/>
          <p:cNvSpPr/>
          <p:nvPr/>
        </p:nvSpPr>
        <p:spPr>
          <a:xfrm>
            <a:off x="2809874" y="3442181"/>
            <a:ext cx="3781425" cy="11356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73" name="Google Shape;5473;p68"/>
          <p:cNvSpPr txBox="1">
            <a:spLocks noGrp="1"/>
          </p:cNvSpPr>
          <p:nvPr>
            <p:ph type="ctrTitle"/>
          </p:nvPr>
        </p:nvSpPr>
        <p:spPr>
          <a:xfrm>
            <a:off x="2160762" y="928539"/>
            <a:ext cx="5008971" cy="27862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3200" b="1" dirty="0" smtClean="0">
                <a:latin typeface="Amatic SC" charset="-79"/>
                <a:cs typeface="Amatic SC" charset="-79"/>
              </a:rPr>
              <a:t>Отже, правильна структура уроку і якісна підготовка вчителя – це запорука ефективного засвоєння знань, формування умінь і навичок учнів початкової школи. </a:t>
            </a:r>
            <a:endParaRPr sz="3200" dirty="0">
              <a:latin typeface="Amatic SC" charset="-79"/>
              <a:cs typeface="Amatic SC" charset="-79"/>
            </a:endParaRPr>
          </a:p>
        </p:txBody>
      </p:sp>
      <p:grpSp>
        <p:nvGrpSpPr>
          <p:cNvPr id="5543" name="Google Shape;5543;p68"/>
          <p:cNvGrpSpPr/>
          <p:nvPr/>
        </p:nvGrpSpPr>
        <p:grpSpPr>
          <a:xfrm>
            <a:off x="1112025" y="2075913"/>
            <a:ext cx="1134950" cy="991675"/>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 b="94000" l="0" r="100000">
                        <a14:backgroundMark x1="39661" y1="89750" x2="98983" y2="27875"/>
                        <a14:backgroundMark x1="2373" y1="43250" x2="47119" y2="1750"/>
                        <a14:backgroundMark x1="40000" y1="92500" x2="40000" y2="92500"/>
                        <a14:backgroundMark x1="43729" y1="90625" x2="32034" y2="98250"/>
                        <a14:backgroundMark x1="15763" y1="20625" x2="15763" y2="20625"/>
                        <a14:backgroundMark x1="3390" y1="31750" x2="3390" y2="31750"/>
                        <a14:backgroundMark x1="5932" y1="3500" x2="5932" y2="3500"/>
                        <a14:backgroundMark x1="25593" y1="3000" x2="25593" y2="3000"/>
                        <a14:backgroundMark x1="2542" y1="33750" x2="37627" y2="250"/>
                      </a14:backgroundRemoval>
                    </a14:imgEffect>
                  </a14:imgLayer>
                </a14:imgProps>
              </a:ext>
              <a:ext uri="{28A0092B-C50C-407E-A947-70E740481C1C}">
                <a14:useLocalDpi xmlns:a14="http://schemas.microsoft.com/office/drawing/2010/main" val="0"/>
              </a:ext>
            </a:extLst>
          </a:blip>
          <a:srcRect b="8361"/>
          <a:stretch/>
        </p:blipFill>
        <p:spPr bwMode="auto">
          <a:xfrm rot="4101929">
            <a:off x="5326629" y="3214290"/>
            <a:ext cx="1635349" cy="203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7" name="Google Shape;1497;p41"/>
          <p:cNvSpPr/>
          <p:nvPr/>
        </p:nvSpPr>
        <p:spPr>
          <a:xfrm>
            <a:off x="3628771" y="19249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767796" y="19249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573121" y="2876316"/>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712146" y="2876316"/>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477078" y="2035676"/>
            <a:ext cx="2609127" cy="527700"/>
          </a:xfrm>
          <a:prstGeom prst="rect">
            <a:avLst/>
          </a:prstGeom>
        </p:spPr>
        <p:txBody>
          <a:bodyPr spcFirstLastPara="1" wrap="square" lIns="91425" tIns="91425" rIns="91425" bIns="91425" anchor="ctr" anchorCtr="0">
            <a:noAutofit/>
          </a:bodyPr>
          <a:lstStyle/>
          <a:p>
            <a:pPr lvl="0"/>
            <a:r>
              <a:rPr lang="ru-RU" sz="2000" b="1" dirty="0" err="1">
                <a:latin typeface="Amatic SC" charset="-79"/>
                <a:cs typeface="Amatic SC" charset="-79"/>
              </a:rPr>
              <a:t>М</a:t>
            </a:r>
            <a:r>
              <a:rPr lang="ru-RU" sz="2000" b="1" dirty="0" err="1" smtClean="0">
                <a:latin typeface="Amatic SC" charset="-79"/>
                <a:cs typeface="Amatic SC" charset="-79"/>
              </a:rPr>
              <a:t>отивація</a:t>
            </a:r>
            <a:r>
              <a:rPr lang="ru-RU" sz="2000" b="1" dirty="0" smtClean="0">
                <a:latin typeface="Amatic SC" charset="-79"/>
                <a:cs typeface="Amatic SC" charset="-79"/>
              </a:rPr>
              <a:t> </a:t>
            </a:r>
            <a:r>
              <a:rPr lang="ru-RU" sz="2000" b="1" dirty="0" err="1">
                <a:latin typeface="Amatic SC" charset="-79"/>
                <a:cs typeface="Amatic SC" charset="-79"/>
              </a:rPr>
              <a:t>навчально-пізнавальної</a:t>
            </a:r>
            <a:r>
              <a:rPr lang="ru-RU" sz="2000" b="1" dirty="0">
                <a:latin typeface="Amatic SC" charset="-79"/>
                <a:cs typeface="Amatic SC" charset="-79"/>
              </a:rPr>
              <a:t> </a:t>
            </a:r>
            <a:r>
              <a:rPr lang="ru-RU" sz="2000" b="1" dirty="0" err="1">
                <a:latin typeface="Amatic SC" charset="-79"/>
                <a:cs typeface="Amatic SC" charset="-79"/>
              </a:rPr>
              <a:t>діяльності</a:t>
            </a:r>
            <a:r>
              <a:rPr lang="ru-RU" sz="2000" b="1" dirty="0">
                <a:latin typeface="Amatic SC" charset="-79"/>
                <a:cs typeface="Amatic SC" charset="-79"/>
              </a:rPr>
              <a:t> </a:t>
            </a:r>
            <a:r>
              <a:rPr lang="ru-RU" sz="2000" b="1" dirty="0" err="1" smtClean="0">
                <a:latin typeface="Amatic SC" charset="-79"/>
                <a:cs typeface="Amatic SC" charset="-79"/>
              </a:rPr>
              <a:t>учнів</a:t>
            </a:r>
            <a:r>
              <a:rPr lang="ru-RU" sz="2000" b="1" dirty="0">
                <a:latin typeface="Amatic SC" charset="-79"/>
                <a:cs typeface="Amatic SC" charset="-79"/>
              </a:rPr>
              <a:t/>
            </a:r>
            <a:br>
              <a:rPr lang="ru-RU" sz="2000" b="1" dirty="0">
                <a:latin typeface="Amatic SC" charset="-79"/>
                <a:cs typeface="Amatic SC" charset="-79"/>
              </a:rPr>
            </a:br>
            <a:endParaRPr sz="2000" b="1" dirty="0">
              <a:latin typeface="Amatic SC" charset="-79"/>
              <a:cs typeface="Amatic SC" charset="-79"/>
            </a:endParaRPr>
          </a:p>
        </p:txBody>
      </p:sp>
      <p:sp>
        <p:nvSpPr>
          <p:cNvPr id="1502" name="Google Shape;1502;p41"/>
          <p:cNvSpPr txBox="1">
            <a:spLocks noGrp="1"/>
          </p:cNvSpPr>
          <p:nvPr>
            <p:ph type="title" idx="2"/>
          </p:nvPr>
        </p:nvSpPr>
        <p:spPr>
          <a:xfrm>
            <a:off x="3684413" y="18400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504" name="Google Shape;1504;p41"/>
          <p:cNvSpPr txBox="1">
            <a:spLocks noGrp="1"/>
          </p:cNvSpPr>
          <p:nvPr>
            <p:ph type="title" idx="3"/>
          </p:nvPr>
        </p:nvSpPr>
        <p:spPr>
          <a:xfrm>
            <a:off x="684216" y="2876316"/>
            <a:ext cx="2336400" cy="527700"/>
          </a:xfrm>
          <a:prstGeom prst="rect">
            <a:avLst/>
          </a:prstGeom>
        </p:spPr>
        <p:txBody>
          <a:bodyPr spcFirstLastPara="1" wrap="square" lIns="91425" tIns="91425" rIns="91425" bIns="91425" anchor="ctr" anchorCtr="0">
            <a:noAutofit/>
          </a:bodyPr>
          <a:lstStyle/>
          <a:p>
            <a:pPr lvl="0"/>
            <a:r>
              <a:rPr lang="ru-RU" sz="2000" b="1" dirty="0" err="1">
                <a:latin typeface="Amatic SC" charset="-79"/>
                <a:cs typeface="Amatic SC" charset="-79"/>
              </a:rPr>
              <a:t>формування</a:t>
            </a:r>
            <a:r>
              <a:rPr lang="ru-RU" sz="2000" b="1" dirty="0">
                <a:latin typeface="Amatic SC" charset="-79"/>
                <a:cs typeface="Amatic SC" charset="-79"/>
              </a:rPr>
              <a:t> </a:t>
            </a:r>
            <a:r>
              <a:rPr lang="ru-RU" sz="2000" b="1" dirty="0" err="1">
                <a:latin typeface="Amatic SC" charset="-79"/>
                <a:cs typeface="Amatic SC" charset="-79"/>
              </a:rPr>
              <a:t>нових</a:t>
            </a:r>
            <a:r>
              <a:rPr lang="ru-RU" sz="2000" b="1" dirty="0">
                <a:latin typeface="Amatic SC" charset="-79"/>
                <a:cs typeface="Amatic SC" charset="-79"/>
              </a:rPr>
              <a:t> </a:t>
            </a:r>
            <a:r>
              <a:rPr lang="ru-RU" sz="2000" b="1" dirty="0" err="1">
                <a:latin typeface="Amatic SC" charset="-79"/>
                <a:cs typeface="Amatic SC" charset="-79"/>
              </a:rPr>
              <a:t>знань</a:t>
            </a:r>
            <a:r>
              <a:rPr lang="ru-RU" sz="2000" b="1" dirty="0">
                <a:latin typeface="Amatic SC" charset="-79"/>
                <a:cs typeface="Amatic SC" charset="-79"/>
              </a:rPr>
              <a:t> і </a:t>
            </a:r>
            <a:r>
              <a:rPr lang="ru-RU" sz="2000" b="1" dirty="0" err="1">
                <a:latin typeface="Amatic SC" charset="-79"/>
                <a:cs typeface="Amatic SC" charset="-79"/>
              </a:rPr>
              <a:t>способів</a:t>
            </a:r>
            <a:r>
              <a:rPr lang="ru-RU" sz="2000" b="1" dirty="0">
                <a:latin typeface="Amatic SC" charset="-79"/>
                <a:cs typeface="Amatic SC" charset="-79"/>
              </a:rPr>
              <a:t> </a:t>
            </a:r>
            <a:r>
              <a:rPr lang="ru-RU" sz="2000" b="1" dirty="0" err="1">
                <a:latin typeface="Amatic SC" charset="-79"/>
                <a:cs typeface="Amatic SC" charset="-79"/>
              </a:rPr>
              <a:t>дії</a:t>
            </a:r>
            <a:endParaRPr sz="2000" b="1" dirty="0">
              <a:latin typeface="Amatic SC" charset="-79"/>
              <a:cs typeface="Amatic SC" charset="-79"/>
            </a:endParaRPr>
          </a:p>
        </p:txBody>
      </p:sp>
      <p:sp>
        <p:nvSpPr>
          <p:cNvPr id="1505" name="Google Shape;1505;p41"/>
          <p:cNvSpPr txBox="1">
            <a:spLocks noGrp="1"/>
          </p:cNvSpPr>
          <p:nvPr>
            <p:ph type="title" idx="4"/>
          </p:nvPr>
        </p:nvSpPr>
        <p:spPr>
          <a:xfrm>
            <a:off x="3628763" y="2791414"/>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6116103" y="1924977"/>
            <a:ext cx="2336400" cy="527700"/>
          </a:xfrm>
          <a:prstGeom prst="rect">
            <a:avLst/>
          </a:prstGeom>
        </p:spPr>
        <p:txBody>
          <a:bodyPr spcFirstLastPara="1" wrap="square" lIns="91425" tIns="91425" rIns="91425" bIns="91425" anchor="ctr" anchorCtr="0">
            <a:noAutofit/>
          </a:bodyPr>
          <a:lstStyle/>
          <a:p>
            <a:pPr lvl="0"/>
            <a:r>
              <a:rPr lang="ru-RU" sz="2000" b="1" dirty="0" err="1">
                <a:latin typeface="Amatic SC" charset="-79"/>
                <a:cs typeface="Amatic SC" charset="-79"/>
              </a:rPr>
              <a:t>А</a:t>
            </a:r>
            <a:r>
              <a:rPr lang="ru-RU" sz="2000" b="1" dirty="0" err="1" smtClean="0">
                <a:latin typeface="Amatic SC" charset="-79"/>
                <a:cs typeface="Amatic SC" charset="-79"/>
              </a:rPr>
              <a:t>ктуалізація</a:t>
            </a:r>
            <a:r>
              <a:rPr lang="ru-RU" sz="2000" b="1" dirty="0" smtClean="0">
                <a:latin typeface="Amatic SC" charset="-79"/>
                <a:cs typeface="Amatic SC" charset="-79"/>
              </a:rPr>
              <a:t> </a:t>
            </a:r>
            <a:r>
              <a:rPr lang="ru-RU" sz="2000" b="1" dirty="0" err="1">
                <a:latin typeface="Amatic SC" charset="-79"/>
                <a:cs typeface="Amatic SC" charset="-79"/>
              </a:rPr>
              <a:t>опорних</a:t>
            </a:r>
            <a:r>
              <a:rPr lang="ru-RU" sz="2000" b="1" dirty="0">
                <a:latin typeface="Amatic SC" charset="-79"/>
                <a:cs typeface="Amatic SC" charset="-79"/>
              </a:rPr>
              <a:t> </a:t>
            </a:r>
            <a:r>
              <a:rPr lang="ru-RU" sz="2000" b="1" dirty="0" err="1">
                <a:latin typeface="Amatic SC" charset="-79"/>
                <a:cs typeface="Amatic SC" charset="-79"/>
              </a:rPr>
              <a:t>знань</a:t>
            </a:r>
            <a:r>
              <a:rPr lang="ru-RU" sz="2000" b="1" dirty="0">
                <a:latin typeface="Amatic SC" charset="-79"/>
                <a:cs typeface="Amatic SC" charset="-79"/>
              </a:rPr>
              <a:t> і </a:t>
            </a:r>
            <a:r>
              <a:rPr lang="ru-RU" sz="2000" b="1" dirty="0" err="1">
                <a:latin typeface="Amatic SC" charset="-79"/>
                <a:cs typeface="Amatic SC" charset="-79"/>
              </a:rPr>
              <a:t>способів</a:t>
            </a:r>
            <a:r>
              <a:rPr lang="ru-RU" sz="2000" b="1" dirty="0">
                <a:latin typeface="Amatic SC" charset="-79"/>
                <a:cs typeface="Amatic SC" charset="-79"/>
              </a:rPr>
              <a:t> </a:t>
            </a:r>
            <a:r>
              <a:rPr lang="ru-RU" sz="2000" b="1" dirty="0" err="1">
                <a:latin typeface="Amatic SC" charset="-79"/>
                <a:cs typeface="Amatic SC" charset="-79"/>
              </a:rPr>
              <a:t>дії</a:t>
            </a:r>
            <a:endParaRPr sz="2000" b="1" dirty="0">
              <a:latin typeface="Amatic SC" charset="-79"/>
              <a:cs typeface="Amatic SC" charset="-79"/>
            </a:endParaRPr>
          </a:p>
        </p:txBody>
      </p:sp>
      <p:sp>
        <p:nvSpPr>
          <p:cNvPr id="1508" name="Google Shape;1508;p41"/>
          <p:cNvSpPr txBox="1">
            <a:spLocks noGrp="1"/>
          </p:cNvSpPr>
          <p:nvPr>
            <p:ph type="title" idx="7"/>
          </p:nvPr>
        </p:nvSpPr>
        <p:spPr>
          <a:xfrm>
            <a:off x="4823438" y="18400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510" name="Google Shape;1510;p41"/>
          <p:cNvSpPr txBox="1">
            <a:spLocks noGrp="1"/>
          </p:cNvSpPr>
          <p:nvPr>
            <p:ph type="title" idx="9"/>
          </p:nvPr>
        </p:nvSpPr>
        <p:spPr>
          <a:xfrm>
            <a:off x="6006826" y="2876316"/>
            <a:ext cx="2336400" cy="527700"/>
          </a:xfrm>
          <a:prstGeom prst="rect">
            <a:avLst/>
          </a:prstGeom>
        </p:spPr>
        <p:txBody>
          <a:bodyPr spcFirstLastPara="1" wrap="square" lIns="91425" tIns="91425" rIns="91425" bIns="91425" anchor="ctr" anchorCtr="0">
            <a:noAutofit/>
          </a:bodyPr>
          <a:lstStyle/>
          <a:p>
            <a:pPr lvl="0"/>
            <a:r>
              <a:rPr lang="ru-RU" sz="2000" b="1" dirty="0" err="1">
                <a:latin typeface="Amatic SC" charset="-79"/>
                <a:cs typeface="Amatic SC" charset="-79"/>
              </a:rPr>
              <a:t>закріплення</a:t>
            </a:r>
            <a:r>
              <a:rPr lang="ru-RU" sz="2000" b="1" dirty="0">
                <a:latin typeface="Amatic SC" charset="-79"/>
                <a:cs typeface="Amatic SC" charset="-79"/>
              </a:rPr>
              <a:t>, </a:t>
            </a:r>
            <a:r>
              <a:rPr lang="ru-RU" sz="2000" b="1" dirty="0" err="1">
                <a:latin typeface="Amatic SC" charset="-79"/>
                <a:cs typeface="Amatic SC" charset="-79"/>
              </a:rPr>
              <a:t>формування</a:t>
            </a:r>
            <a:r>
              <a:rPr lang="ru-RU" sz="2000" b="1" dirty="0">
                <a:latin typeface="Amatic SC" charset="-79"/>
                <a:cs typeface="Amatic SC" charset="-79"/>
              </a:rPr>
              <a:t> </a:t>
            </a:r>
            <a:r>
              <a:rPr lang="ru-RU" sz="2000" b="1" dirty="0" err="1">
                <a:latin typeface="Amatic SC" charset="-79"/>
                <a:cs typeface="Amatic SC" charset="-79"/>
              </a:rPr>
              <a:t>вмінь</a:t>
            </a:r>
            <a:r>
              <a:rPr lang="ru-RU" sz="2000" b="1" dirty="0">
                <a:latin typeface="Amatic SC" charset="-79"/>
                <a:cs typeface="Amatic SC" charset="-79"/>
              </a:rPr>
              <a:t> і </a:t>
            </a:r>
            <a:r>
              <a:rPr lang="ru-RU" sz="2000" b="1" dirty="0" err="1">
                <a:latin typeface="Amatic SC" charset="-79"/>
                <a:cs typeface="Amatic SC" charset="-79"/>
              </a:rPr>
              <a:t>навичок</a:t>
            </a:r>
            <a:endParaRPr sz="2000" b="1" dirty="0">
              <a:latin typeface="Amatic SC" charset="-79"/>
              <a:cs typeface="Amatic SC" charset="-79"/>
            </a:endParaRPr>
          </a:p>
        </p:txBody>
      </p:sp>
      <p:sp>
        <p:nvSpPr>
          <p:cNvPr id="1511" name="Google Shape;1511;p41"/>
          <p:cNvSpPr txBox="1">
            <a:spLocks noGrp="1"/>
          </p:cNvSpPr>
          <p:nvPr>
            <p:ph type="title" idx="13"/>
          </p:nvPr>
        </p:nvSpPr>
        <p:spPr>
          <a:xfrm>
            <a:off x="4767788" y="2791414"/>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UA" sz="4800" b="1" dirty="0" smtClean="0">
                <a:solidFill>
                  <a:schemeClr val="accent4"/>
                </a:solidFill>
                <a:latin typeface="Amatic SC" charset="-79"/>
                <a:cs typeface="Amatic SC" charset="-79"/>
              </a:rPr>
              <a:t>Структура уроку:</a:t>
            </a:r>
            <a:endParaRPr sz="4800" dirty="0">
              <a:latin typeface="Amatic SC" charset="-79"/>
              <a:cs typeface="Amatic SC" charset="-79"/>
            </a:endParaRPr>
          </a:p>
        </p:txBody>
      </p:sp>
      <p:cxnSp>
        <p:nvCxnSpPr>
          <p:cNvPr id="1514" name="Google Shape;1514;p41"/>
          <p:cNvCxnSpPr>
            <a:stCxn id="1497" idx="2"/>
          </p:cNvCxnSpPr>
          <p:nvPr/>
        </p:nvCxnSpPr>
        <p:spPr>
          <a:xfrm rot="10800000">
            <a:off x="3179971" y="22995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3124321" y="3250866"/>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516896" y="22995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7" name="Google Shape;1517;p41"/>
          <p:cNvCxnSpPr>
            <a:endCxn id="1500" idx="6"/>
          </p:cNvCxnSpPr>
          <p:nvPr/>
        </p:nvCxnSpPr>
        <p:spPr>
          <a:xfrm rot="10800000">
            <a:off x="5461246" y="3250866"/>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4823450" y="184250"/>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504;p41"/>
          <p:cNvSpPr txBox="1">
            <a:spLocks/>
          </p:cNvSpPr>
          <p:nvPr/>
        </p:nvSpPr>
        <p:spPr>
          <a:xfrm>
            <a:off x="1067970" y="3800012"/>
            <a:ext cx="2336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400"/>
              <a:buFont typeface="Bahiana"/>
              <a:buNone/>
              <a:defRPr sz="2400" b="0" i="0" u="none" strike="noStrike" cap="none">
                <a:solidFill>
                  <a:srgbClr val="000000"/>
                </a:solidFill>
                <a:latin typeface="Bahiana"/>
                <a:ea typeface="Bahiana"/>
                <a:cs typeface="Bahiana"/>
                <a:sym typeface="Bahiana"/>
              </a:defRPr>
            </a:lvl1pPr>
            <a:lvl2pPr marR="0" lvl="1" algn="r" rtl="0">
              <a:lnSpc>
                <a:spcPct val="100000"/>
              </a:lnSpc>
              <a:spcBef>
                <a:spcPts val="0"/>
              </a:spcBef>
              <a:spcAft>
                <a:spcPts val="0"/>
              </a:spcAft>
              <a:buClr>
                <a:srgbClr val="000000"/>
              </a:buClr>
              <a:buSzPts val="2400"/>
              <a:buFont typeface="Bebas Neue"/>
              <a:buNone/>
              <a:defRPr sz="2400" b="0" i="0" u="none" strike="noStrike" cap="none">
                <a:solidFill>
                  <a:srgbClr val="000000"/>
                </a:solidFill>
                <a:latin typeface="Bebas Neue"/>
                <a:ea typeface="Bebas Neue"/>
                <a:cs typeface="Bebas Neue"/>
                <a:sym typeface="Bebas Neue"/>
              </a:defRPr>
            </a:lvl2pPr>
            <a:lvl3pPr marR="0" lvl="2" algn="r" rtl="0">
              <a:lnSpc>
                <a:spcPct val="100000"/>
              </a:lnSpc>
              <a:spcBef>
                <a:spcPts val="0"/>
              </a:spcBef>
              <a:spcAft>
                <a:spcPts val="0"/>
              </a:spcAft>
              <a:buClr>
                <a:srgbClr val="000000"/>
              </a:buClr>
              <a:buSzPts val="2400"/>
              <a:buFont typeface="Bebas Neue"/>
              <a:buNone/>
              <a:defRPr sz="2400" b="0" i="0" u="none" strike="noStrike" cap="none">
                <a:solidFill>
                  <a:srgbClr val="000000"/>
                </a:solidFill>
                <a:latin typeface="Bebas Neue"/>
                <a:ea typeface="Bebas Neue"/>
                <a:cs typeface="Bebas Neue"/>
                <a:sym typeface="Bebas Neue"/>
              </a:defRPr>
            </a:lvl3pPr>
            <a:lvl4pPr marR="0" lvl="3" algn="r" rtl="0">
              <a:lnSpc>
                <a:spcPct val="100000"/>
              </a:lnSpc>
              <a:spcBef>
                <a:spcPts val="0"/>
              </a:spcBef>
              <a:spcAft>
                <a:spcPts val="0"/>
              </a:spcAft>
              <a:buClr>
                <a:srgbClr val="000000"/>
              </a:buClr>
              <a:buSzPts val="2400"/>
              <a:buFont typeface="Bebas Neue"/>
              <a:buNone/>
              <a:defRPr sz="2400" b="0" i="0" u="none" strike="noStrike" cap="none">
                <a:solidFill>
                  <a:srgbClr val="000000"/>
                </a:solidFill>
                <a:latin typeface="Bebas Neue"/>
                <a:ea typeface="Bebas Neue"/>
                <a:cs typeface="Bebas Neue"/>
                <a:sym typeface="Bebas Neue"/>
              </a:defRPr>
            </a:lvl4pPr>
            <a:lvl5pPr marR="0" lvl="4" algn="r" rtl="0">
              <a:lnSpc>
                <a:spcPct val="100000"/>
              </a:lnSpc>
              <a:spcBef>
                <a:spcPts val="0"/>
              </a:spcBef>
              <a:spcAft>
                <a:spcPts val="0"/>
              </a:spcAft>
              <a:buClr>
                <a:srgbClr val="000000"/>
              </a:buClr>
              <a:buSzPts val="2400"/>
              <a:buFont typeface="Bebas Neue"/>
              <a:buNone/>
              <a:defRPr sz="2400" b="0" i="0" u="none" strike="noStrike" cap="none">
                <a:solidFill>
                  <a:srgbClr val="000000"/>
                </a:solidFill>
                <a:latin typeface="Bebas Neue"/>
                <a:ea typeface="Bebas Neue"/>
                <a:cs typeface="Bebas Neue"/>
                <a:sym typeface="Bebas Neue"/>
              </a:defRPr>
            </a:lvl5pPr>
            <a:lvl6pPr marR="0" lvl="5" algn="r" rtl="0">
              <a:lnSpc>
                <a:spcPct val="100000"/>
              </a:lnSpc>
              <a:spcBef>
                <a:spcPts val="0"/>
              </a:spcBef>
              <a:spcAft>
                <a:spcPts val="0"/>
              </a:spcAft>
              <a:buClr>
                <a:srgbClr val="000000"/>
              </a:buClr>
              <a:buSzPts val="2400"/>
              <a:buFont typeface="Bebas Neue"/>
              <a:buNone/>
              <a:defRPr sz="2400" b="0" i="0" u="none" strike="noStrike" cap="none">
                <a:solidFill>
                  <a:srgbClr val="000000"/>
                </a:solidFill>
                <a:latin typeface="Bebas Neue"/>
                <a:ea typeface="Bebas Neue"/>
                <a:cs typeface="Bebas Neue"/>
                <a:sym typeface="Bebas Neue"/>
              </a:defRPr>
            </a:lvl6pPr>
            <a:lvl7pPr marR="0" lvl="6" algn="r" rtl="0">
              <a:lnSpc>
                <a:spcPct val="100000"/>
              </a:lnSpc>
              <a:spcBef>
                <a:spcPts val="0"/>
              </a:spcBef>
              <a:spcAft>
                <a:spcPts val="0"/>
              </a:spcAft>
              <a:buClr>
                <a:srgbClr val="000000"/>
              </a:buClr>
              <a:buSzPts val="2400"/>
              <a:buFont typeface="Bebas Neue"/>
              <a:buNone/>
              <a:defRPr sz="2400" b="0" i="0" u="none" strike="noStrike" cap="none">
                <a:solidFill>
                  <a:srgbClr val="000000"/>
                </a:solidFill>
                <a:latin typeface="Bebas Neue"/>
                <a:ea typeface="Bebas Neue"/>
                <a:cs typeface="Bebas Neue"/>
                <a:sym typeface="Bebas Neue"/>
              </a:defRPr>
            </a:lvl7pPr>
            <a:lvl8pPr marR="0" lvl="7" algn="r" rtl="0">
              <a:lnSpc>
                <a:spcPct val="100000"/>
              </a:lnSpc>
              <a:spcBef>
                <a:spcPts val="0"/>
              </a:spcBef>
              <a:spcAft>
                <a:spcPts val="0"/>
              </a:spcAft>
              <a:buClr>
                <a:srgbClr val="000000"/>
              </a:buClr>
              <a:buSzPts val="2400"/>
              <a:buFont typeface="Bebas Neue"/>
              <a:buNone/>
              <a:defRPr sz="2400" b="0" i="0" u="none" strike="noStrike" cap="none">
                <a:solidFill>
                  <a:srgbClr val="000000"/>
                </a:solidFill>
                <a:latin typeface="Bebas Neue"/>
                <a:ea typeface="Bebas Neue"/>
                <a:cs typeface="Bebas Neue"/>
                <a:sym typeface="Bebas Neue"/>
              </a:defRPr>
            </a:lvl8pPr>
            <a:lvl9pPr marR="0" lvl="8" algn="r" rtl="0">
              <a:lnSpc>
                <a:spcPct val="100000"/>
              </a:lnSpc>
              <a:spcBef>
                <a:spcPts val="0"/>
              </a:spcBef>
              <a:spcAft>
                <a:spcPts val="0"/>
              </a:spcAft>
              <a:buClr>
                <a:srgbClr val="000000"/>
              </a:buClr>
              <a:buSzPts val="2400"/>
              <a:buFont typeface="Bebas Neue"/>
              <a:buNone/>
              <a:defRPr sz="2400" b="0" i="0" u="none" strike="noStrike" cap="none">
                <a:solidFill>
                  <a:srgbClr val="000000"/>
                </a:solidFill>
                <a:latin typeface="Bebas Neue"/>
                <a:ea typeface="Bebas Neue"/>
                <a:cs typeface="Bebas Neue"/>
                <a:sym typeface="Bebas Neue"/>
              </a:defRPr>
            </a:lvl9pPr>
          </a:lstStyle>
          <a:p>
            <a:r>
              <a:rPr lang="ru-RU" sz="2000" b="1" dirty="0" err="1">
                <a:latin typeface="Amatic SC" charset="-79"/>
                <a:cs typeface="Amatic SC" charset="-79"/>
              </a:rPr>
              <a:t>рефлексія</a:t>
            </a:r>
            <a:r>
              <a:rPr lang="ru-RU" sz="2000" b="1" dirty="0">
                <a:latin typeface="Amatic SC" charset="-79"/>
                <a:cs typeface="Amatic SC" charset="-79"/>
              </a:rPr>
              <a:t> </a:t>
            </a:r>
            <a:r>
              <a:rPr lang="ru-RU" sz="2000" b="1" dirty="0" err="1">
                <a:latin typeface="Amatic SC" charset="-79"/>
                <a:cs typeface="Amatic SC" charset="-79"/>
              </a:rPr>
              <a:t>навчально-пізнавальної</a:t>
            </a:r>
            <a:r>
              <a:rPr lang="ru-RU" sz="2000" b="1" dirty="0">
                <a:latin typeface="Amatic SC" charset="-79"/>
                <a:cs typeface="Amatic SC" charset="-79"/>
              </a:rPr>
              <a:t> </a:t>
            </a:r>
            <a:r>
              <a:rPr lang="ru-RU" sz="2000" b="1" dirty="0" err="1">
                <a:latin typeface="Amatic SC" charset="-79"/>
                <a:cs typeface="Amatic SC" charset="-79"/>
              </a:rPr>
              <a:t>діяльності</a:t>
            </a:r>
            <a:endParaRPr lang="ru-RU" sz="2000" b="1" dirty="0">
              <a:latin typeface="Amatic SC" charset="-79"/>
              <a:cs typeface="Amatic SC" charset="-79"/>
            </a:endParaRPr>
          </a:p>
        </p:txBody>
      </p:sp>
      <p:sp>
        <p:nvSpPr>
          <p:cNvPr id="149" name="Google Shape;1499;p41"/>
          <p:cNvSpPr/>
          <p:nvPr/>
        </p:nvSpPr>
        <p:spPr>
          <a:xfrm>
            <a:off x="4119600" y="3764514"/>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15;p41"/>
          <p:cNvCxnSpPr>
            <a:stCxn id="149" idx="2"/>
          </p:cNvCxnSpPr>
          <p:nvPr/>
        </p:nvCxnSpPr>
        <p:spPr>
          <a:xfrm rot="10800000">
            <a:off x="3670800" y="4139064"/>
            <a:ext cx="448800" cy="0"/>
          </a:xfrm>
          <a:prstGeom prst="straightConnector1">
            <a:avLst/>
          </a:prstGeom>
          <a:noFill/>
          <a:ln w="9525" cap="flat" cmpd="sng">
            <a:solidFill>
              <a:srgbClr val="000000"/>
            </a:solidFill>
            <a:prstDash val="solid"/>
            <a:round/>
            <a:headEnd type="none" w="med" len="med"/>
            <a:tailEnd type="none" w="med" len="med"/>
          </a:ln>
        </p:spPr>
      </p:cxnSp>
      <p:sp>
        <p:nvSpPr>
          <p:cNvPr id="151" name="Google Shape;1505;p41"/>
          <p:cNvSpPr txBox="1">
            <a:spLocks/>
          </p:cNvSpPr>
          <p:nvPr/>
        </p:nvSpPr>
        <p:spPr>
          <a:xfrm>
            <a:off x="4190050" y="3679615"/>
            <a:ext cx="637800" cy="918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Bahiana"/>
              <a:buNone/>
              <a:defRPr sz="3000" b="1" i="0" u="none" strike="noStrike" cap="none">
                <a:solidFill>
                  <a:schemeClr val="accent4"/>
                </a:solidFill>
                <a:latin typeface="Bahiana"/>
                <a:ea typeface="Bahiana"/>
                <a:cs typeface="Bahiana"/>
                <a:sym typeface="Bahiana"/>
              </a:defRPr>
            </a:lvl1pPr>
            <a:lvl2pPr marR="0" lvl="1"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2pPr>
            <a:lvl3pPr marR="0" lvl="2"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3pPr>
            <a:lvl4pPr marR="0" lvl="3"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4pPr>
            <a:lvl5pPr marR="0" lvl="4"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5pPr>
            <a:lvl6pPr marR="0" lvl="5"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6pPr>
            <a:lvl7pPr marR="0" lvl="6"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7pPr>
            <a:lvl8pPr marR="0" lvl="7"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8pPr>
            <a:lvl9pPr marR="0" lvl="8" algn="l" rtl="0">
              <a:lnSpc>
                <a:spcPct val="100000"/>
              </a:lnSpc>
              <a:spcBef>
                <a:spcPts val="0"/>
              </a:spcBef>
              <a:spcAft>
                <a:spcPts val="0"/>
              </a:spcAft>
              <a:buClr>
                <a:schemeClr val="accent4"/>
              </a:buClr>
              <a:buSzPts val="3000"/>
              <a:buFont typeface="Bebas Neue"/>
              <a:buNone/>
              <a:defRPr sz="3000" b="1" i="0" u="none" strike="noStrike" cap="none">
                <a:solidFill>
                  <a:schemeClr val="accent4"/>
                </a:solidFill>
                <a:latin typeface="Bebas Neue"/>
                <a:ea typeface="Bebas Neue"/>
                <a:cs typeface="Bebas Neue"/>
                <a:sym typeface="Bebas Neue"/>
              </a:defRPr>
            </a:lvl9pPr>
          </a:lstStyle>
          <a:p>
            <a:r>
              <a:rPr lang="en" dirty="0" smtClean="0"/>
              <a:t>0</a:t>
            </a:r>
            <a:r>
              <a:rPr lang="uk-UA" dirty="0" smtClean="0"/>
              <a:t>5</a:t>
            </a:r>
            <a:endParaRPr lang="en" dirty="0"/>
          </a:p>
        </p:txBody>
      </p:sp>
      <p:grpSp>
        <p:nvGrpSpPr>
          <p:cNvPr id="162" name="Google Shape;5906;p69"/>
          <p:cNvGrpSpPr/>
          <p:nvPr/>
        </p:nvGrpSpPr>
        <p:grpSpPr>
          <a:xfrm>
            <a:off x="-228163" y="3485286"/>
            <a:ext cx="1138617" cy="1089600"/>
            <a:chOff x="720000" y="3151250"/>
            <a:chExt cx="576275" cy="527750"/>
          </a:xfrm>
        </p:grpSpPr>
        <p:sp>
          <p:nvSpPr>
            <p:cNvPr id="163" name="Google Shape;5907;p69"/>
            <p:cNvSpPr/>
            <p:nvPr/>
          </p:nvSpPr>
          <p:spPr>
            <a:xfrm>
              <a:off x="729075" y="3220975"/>
              <a:ext cx="558100" cy="400425"/>
            </a:xfrm>
            <a:custGeom>
              <a:avLst/>
              <a:gdLst/>
              <a:ahLst/>
              <a:cxnLst/>
              <a:rect l="l" t="t" r="r" b="b"/>
              <a:pathLst>
                <a:path w="22324" h="16017" extrusionOk="0">
                  <a:moveTo>
                    <a:pt x="1943" y="1"/>
                  </a:moveTo>
                  <a:cubicBezTo>
                    <a:pt x="871" y="1"/>
                    <a:pt x="1" y="872"/>
                    <a:pt x="1" y="1942"/>
                  </a:cubicBezTo>
                  <a:lnTo>
                    <a:pt x="1" y="14076"/>
                  </a:lnTo>
                  <a:cubicBezTo>
                    <a:pt x="1" y="15148"/>
                    <a:pt x="872" y="16017"/>
                    <a:pt x="1943" y="16017"/>
                  </a:cubicBezTo>
                  <a:lnTo>
                    <a:pt x="20382" y="16017"/>
                  </a:lnTo>
                  <a:cubicBezTo>
                    <a:pt x="21455" y="16017"/>
                    <a:pt x="22324" y="15147"/>
                    <a:pt x="22324" y="14076"/>
                  </a:cubicBezTo>
                  <a:lnTo>
                    <a:pt x="22324" y="1942"/>
                  </a:lnTo>
                  <a:cubicBezTo>
                    <a:pt x="22324" y="872"/>
                    <a:pt x="21455" y="1"/>
                    <a:pt x="20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908;p69"/>
            <p:cNvSpPr/>
            <p:nvPr/>
          </p:nvSpPr>
          <p:spPr>
            <a:xfrm>
              <a:off x="971700" y="3220975"/>
              <a:ext cx="72850" cy="448925"/>
            </a:xfrm>
            <a:custGeom>
              <a:avLst/>
              <a:gdLst/>
              <a:ahLst/>
              <a:cxnLst/>
              <a:rect l="l" t="t" r="r" b="b"/>
              <a:pathLst>
                <a:path w="2914" h="17957" extrusionOk="0">
                  <a:moveTo>
                    <a:pt x="1457" y="1"/>
                  </a:moveTo>
                  <a:cubicBezTo>
                    <a:pt x="653" y="1"/>
                    <a:pt x="1" y="653"/>
                    <a:pt x="1" y="1457"/>
                  </a:cubicBezTo>
                  <a:lnTo>
                    <a:pt x="1" y="16500"/>
                  </a:lnTo>
                  <a:cubicBezTo>
                    <a:pt x="1" y="17304"/>
                    <a:pt x="653" y="17957"/>
                    <a:pt x="1457" y="17957"/>
                  </a:cubicBezTo>
                  <a:cubicBezTo>
                    <a:pt x="2263" y="17957"/>
                    <a:pt x="2914" y="17304"/>
                    <a:pt x="2914" y="16501"/>
                  </a:cubicBezTo>
                  <a:lnTo>
                    <a:pt x="2914" y="1457"/>
                  </a:lnTo>
                  <a:cubicBezTo>
                    <a:pt x="2914" y="653"/>
                    <a:pt x="2262" y="1"/>
                    <a:pt x="1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909;p69"/>
            <p:cNvSpPr/>
            <p:nvPr/>
          </p:nvSpPr>
          <p:spPr>
            <a:xfrm>
              <a:off x="971700" y="3220975"/>
              <a:ext cx="315475" cy="400425"/>
            </a:xfrm>
            <a:custGeom>
              <a:avLst/>
              <a:gdLst/>
              <a:ahLst/>
              <a:cxnLst/>
              <a:rect l="l" t="t" r="r" b="b"/>
              <a:pathLst>
                <a:path w="12619" h="16017" extrusionOk="0">
                  <a:moveTo>
                    <a:pt x="1" y="1"/>
                  </a:moveTo>
                  <a:lnTo>
                    <a:pt x="1" y="16017"/>
                  </a:lnTo>
                  <a:lnTo>
                    <a:pt x="10677" y="16017"/>
                  </a:lnTo>
                  <a:cubicBezTo>
                    <a:pt x="11750" y="16017"/>
                    <a:pt x="12619" y="15147"/>
                    <a:pt x="12619" y="14076"/>
                  </a:cubicBezTo>
                  <a:lnTo>
                    <a:pt x="12619" y="1942"/>
                  </a:lnTo>
                  <a:cubicBezTo>
                    <a:pt x="12619" y="872"/>
                    <a:pt x="11750" y="1"/>
                    <a:pt x="10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10;p69"/>
            <p:cNvSpPr/>
            <p:nvPr/>
          </p:nvSpPr>
          <p:spPr>
            <a:xfrm>
              <a:off x="1008125" y="3220975"/>
              <a:ext cx="36425" cy="400400"/>
            </a:xfrm>
            <a:custGeom>
              <a:avLst/>
              <a:gdLst/>
              <a:ahLst/>
              <a:cxnLst/>
              <a:rect l="l" t="t" r="r" b="b"/>
              <a:pathLst>
                <a:path w="1457" h="16016" extrusionOk="0">
                  <a:moveTo>
                    <a:pt x="0" y="1"/>
                  </a:moveTo>
                  <a:lnTo>
                    <a:pt x="0" y="16015"/>
                  </a:lnTo>
                  <a:lnTo>
                    <a:pt x="1457" y="16015"/>
                  </a:lnTo>
                  <a:lnTo>
                    <a:pt x="1457" y="1"/>
                  </a:lnTo>
                  <a:close/>
                </a:path>
              </a:pathLst>
            </a:custGeom>
            <a:solidFill>
              <a:srgbClr val="287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11;p69"/>
            <p:cNvSpPr/>
            <p:nvPr/>
          </p:nvSpPr>
          <p:spPr>
            <a:xfrm>
              <a:off x="777650" y="3184600"/>
              <a:ext cx="461025" cy="388250"/>
            </a:xfrm>
            <a:custGeom>
              <a:avLst/>
              <a:gdLst/>
              <a:ahLst/>
              <a:cxnLst/>
              <a:rect l="l" t="t" r="r" b="b"/>
              <a:pathLst>
                <a:path w="18441" h="15530" extrusionOk="0">
                  <a:moveTo>
                    <a:pt x="970" y="1"/>
                  </a:moveTo>
                  <a:cubicBezTo>
                    <a:pt x="435" y="1"/>
                    <a:pt x="0" y="434"/>
                    <a:pt x="0" y="971"/>
                  </a:cubicBezTo>
                  <a:lnTo>
                    <a:pt x="0" y="14558"/>
                  </a:lnTo>
                  <a:cubicBezTo>
                    <a:pt x="0" y="15093"/>
                    <a:pt x="434" y="15529"/>
                    <a:pt x="970" y="15529"/>
                  </a:cubicBezTo>
                  <a:lnTo>
                    <a:pt x="17472" y="15529"/>
                  </a:lnTo>
                  <a:cubicBezTo>
                    <a:pt x="18006" y="15529"/>
                    <a:pt x="18441" y="15094"/>
                    <a:pt x="18441" y="14558"/>
                  </a:cubicBezTo>
                  <a:lnTo>
                    <a:pt x="18441" y="971"/>
                  </a:lnTo>
                  <a:cubicBezTo>
                    <a:pt x="18441" y="434"/>
                    <a:pt x="18006" y="1"/>
                    <a:pt x="17469" y="1"/>
                  </a:cubicBezTo>
                  <a:lnTo>
                    <a:pt x="10190" y="1"/>
                  </a:lnTo>
                  <a:cubicBezTo>
                    <a:pt x="9656" y="1"/>
                    <a:pt x="9219" y="434"/>
                    <a:pt x="9219" y="971"/>
                  </a:cubicBezTo>
                  <a:cubicBezTo>
                    <a:pt x="9219" y="435"/>
                    <a:pt x="8786" y="1"/>
                    <a:pt x="8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12;p69"/>
            <p:cNvSpPr/>
            <p:nvPr/>
          </p:nvSpPr>
          <p:spPr>
            <a:xfrm>
              <a:off x="1008125" y="3184600"/>
              <a:ext cx="230550" cy="388250"/>
            </a:xfrm>
            <a:custGeom>
              <a:avLst/>
              <a:gdLst/>
              <a:ahLst/>
              <a:cxnLst/>
              <a:rect l="l" t="t" r="r" b="b"/>
              <a:pathLst>
                <a:path w="9222" h="15530" extrusionOk="0">
                  <a:moveTo>
                    <a:pt x="971" y="1"/>
                  </a:moveTo>
                  <a:cubicBezTo>
                    <a:pt x="437" y="1"/>
                    <a:pt x="0" y="434"/>
                    <a:pt x="0" y="971"/>
                  </a:cubicBezTo>
                  <a:lnTo>
                    <a:pt x="0" y="15529"/>
                  </a:lnTo>
                  <a:lnTo>
                    <a:pt x="8253" y="15529"/>
                  </a:lnTo>
                  <a:cubicBezTo>
                    <a:pt x="8787" y="15529"/>
                    <a:pt x="9222" y="15094"/>
                    <a:pt x="9222" y="14558"/>
                  </a:cubicBezTo>
                  <a:lnTo>
                    <a:pt x="9222" y="971"/>
                  </a:lnTo>
                  <a:cubicBezTo>
                    <a:pt x="9222" y="434"/>
                    <a:pt x="8787" y="1"/>
                    <a:pt x="8250" y="1"/>
                  </a:cubicBezTo>
                  <a:close/>
                </a:path>
              </a:pathLst>
            </a:custGeom>
            <a:solidFill>
              <a:srgbClr val="FFC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13;p69"/>
            <p:cNvSpPr/>
            <p:nvPr/>
          </p:nvSpPr>
          <p:spPr>
            <a:xfrm>
              <a:off x="1117325" y="3160325"/>
              <a:ext cx="72825" cy="145600"/>
            </a:xfrm>
            <a:custGeom>
              <a:avLst/>
              <a:gdLst/>
              <a:ahLst/>
              <a:cxnLst/>
              <a:rect l="l" t="t" r="r" b="b"/>
              <a:pathLst>
                <a:path w="2913" h="5824" extrusionOk="0">
                  <a:moveTo>
                    <a:pt x="485" y="1"/>
                  </a:moveTo>
                  <a:cubicBezTo>
                    <a:pt x="217" y="1"/>
                    <a:pt x="1" y="217"/>
                    <a:pt x="1" y="486"/>
                  </a:cubicBezTo>
                  <a:lnTo>
                    <a:pt x="1" y="5823"/>
                  </a:lnTo>
                  <a:lnTo>
                    <a:pt x="2913" y="4854"/>
                  </a:lnTo>
                  <a:lnTo>
                    <a:pt x="2913" y="486"/>
                  </a:lnTo>
                  <a:cubicBezTo>
                    <a:pt x="2913" y="217"/>
                    <a:pt x="2695" y="1"/>
                    <a:pt x="2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14;p69"/>
            <p:cNvSpPr/>
            <p:nvPr/>
          </p:nvSpPr>
          <p:spPr>
            <a:xfrm>
              <a:off x="817050" y="3224050"/>
              <a:ext cx="151650" cy="163800"/>
            </a:xfrm>
            <a:custGeom>
              <a:avLst/>
              <a:gdLst/>
              <a:ahLst/>
              <a:cxnLst/>
              <a:rect l="l" t="t" r="r" b="b"/>
              <a:pathLst>
                <a:path w="6066" h="6552" extrusionOk="0">
                  <a:moveTo>
                    <a:pt x="366" y="0"/>
                  </a:moveTo>
                  <a:cubicBezTo>
                    <a:pt x="165" y="0"/>
                    <a:pt x="2" y="163"/>
                    <a:pt x="2" y="364"/>
                  </a:cubicBezTo>
                  <a:cubicBezTo>
                    <a:pt x="2" y="566"/>
                    <a:pt x="164" y="729"/>
                    <a:pt x="364" y="729"/>
                  </a:cubicBezTo>
                  <a:lnTo>
                    <a:pt x="5702" y="729"/>
                  </a:lnTo>
                  <a:cubicBezTo>
                    <a:pt x="5902" y="729"/>
                    <a:pt x="6066" y="566"/>
                    <a:pt x="6066" y="364"/>
                  </a:cubicBezTo>
                  <a:cubicBezTo>
                    <a:pt x="6066" y="163"/>
                    <a:pt x="5902" y="0"/>
                    <a:pt x="5702" y="0"/>
                  </a:cubicBezTo>
                  <a:close/>
                  <a:moveTo>
                    <a:pt x="364" y="1455"/>
                  </a:moveTo>
                  <a:cubicBezTo>
                    <a:pt x="164" y="1455"/>
                    <a:pt x="1" y="1619"/>
                    <a:pt x="1" y="1819"/>
                  </a:cubicBezTo>
                  <a:cubicBezTo>
                    <a:pt x="1" y="2021"/>
                    <a:pt x="164" y="2184"/>
                    <a:pt x="364" y="2184"/>
                  </a:cubicBezTo>
                  <a:lnTo>
                    <a:pt x="1821" y="2184"/>
                  </a:lnTo>
                  <a:cubicBezTo>
                    <a:pt x="2021" y="2184"/>
                    <a:pt x="2185" y="2021"/>
                    <a:pt x="2185" y="1819"/>
                  </a:cubicBezTo>
                  <a:cubicBezTo>
                    <a:pt x="2185" y="1619"/>
                    <a:pt x="2021" y="1455"/>
                    <a:pt x="1821" y="1455"/>
                  </a:cubicBezTo>
                  <a:close/>
                  <a:moveTo>
                    <a:pt x="3228" y="1455"/>
                  </a:moveTo>
                  <a:cubicBezTo>
                    <a:pt x="3027" y="1455"/>
                    <a:pt x="2864" y="1619"/>
                    <a:pt x="2864" y="1819"/>
                  </a:cubicBezTo>
                  <a:cubicBezTo>
                    <a:pt x="2864" y="2021"/>
                    <a:pt x="3027" y="2184"/>
                    <a:pt x="3228" y="2184"/>
                  </a:cubicBezTo>
                  <a:lnTo>
                    <a:pt x="3276" y="2184"/>
                  </a:lnTo>
                  <a:cubicBezTo>
                    <a:pt x="3477" y="2184"/>
                    <a:pt x="3640" y="2021"/>
                    <a:pt x="3640" y="1819"/>
                  </a:cubicBezTo>
                  <a:cubicBezTo>
                    <a:pt x="3640" y="1619"/>
                    <a:pt x="3477" y="1455"/>
                    <a:pt x="3276" y="1455"/>
                  </a:cubicBezTo>
                  <a:close/>
                  <a:moveTo>
                    <a:pt x="364" y="2912"/>
                  </a:moveTo>
                  <a:cubicBezTo>
                    <a:pt x="164" y="2912"/>
                    <a:pt x="1" y="3075"/>
                    <a:pt x="1" y="3276"/>
                  </a:cubicBezTo>
                  <a:cubicBezTo>
                    <a:pt x="1" y="3478"/>
                    <a:pt x="164" y="3641"/>
                    <a:pt x="364" y="3641"/>
                  </a:cubicBezTo>
                  <a:lnTo>
                    <a:pt x="5702" y="3641"/>
                  </a:lnTo>
                  <a:cubicBezTo>
                    <a:pt x="5902" y="3641"/>
                    <a:pt x="6066" y="3478"/>
                    <a:pt x="6066" y="3276"/>
                  </a:cubicBezTo>
                  <a:cubicBezTo>
                    <a:pt x="6066" y="3075"/>
                    <a:pt x="5905" y="2912"/>
                    <a:pt x="5702" y="2912"/>
                  </a:cubicBezTo>
                  <a:close/>
                  <a:moveTo>
                    <a:pt x="364" y="4367"/>
                  </a:moveTo>
                  <a:cubicBezTo>
                    <a:pt x="164" y="4367"/>
                    <a:pt x="1" y="4531"/>
                    <a:pt x="1" y="4731"/>
                  </a:cubicBezTo>
                  <a:cubicBezTo>
                    <a:pt x="1" y="4931"/>
                    <a:pt x="164" y="5095"/>
                    <a:pt x="364" y="5095"/>
                  </a:cubicBezTo>
                  <a:lnTo>
                    <a:pt x="2790" y="5095"/>
                  </a:lnTo>
                  <a:cubicBezTo>
                    <a:pt x="2993" y="5095"/>
                    <a:pt x="3155" y="4931"/>
                    <a:pt x="3155" y="4731"/>
                  </a:cubicBezTo>
                  <a:cubicBezTo>
                    <a:pt x="3155" y="4531"/>
                    <a:pt x="2992" y="4367"/>
                    <a:pt x="2790" y="4367"/>
                  </a:cubicBezTo>
                  <a:close/>
                  <a:moveTo>
                    <a:pt x="4245" y="4367"/>
                  </a:moveTo>
                  <a:cubicBezTo>
                    <a:pt x="4045" y="4367"/>
                    <a:pt x="3882" y="4531"/>
                    <a:pt x="3882" y="4731"/>
                  </a:cubicBezTo>
                  <a:cubicBezTo>
                    <a:pt x="3882" y="4931"/>
                    <a:pt x="4045" y="5095"/>
                    <a:pt x="4245" y="5095"/>
                  </a:cubicBezTo>
                  <a:lnTo>
                    <a:pt x="5702" y="5095"/>
                  </a:lnTo>
                  <a:cubicBezTo>
                    <a:pt x="5902" y="5095"/>
                    <a:pt x="6066" y="4931"/>
                    <a:pt x="6066" y="4731"/>
                  </a:cubicBezTo>
                  <a:cubicBezTo>
                    <a:pt x="6066" y="4531"/>
                    <a:pt x="5905" y="4367"/>
                    <a:pt x="5702" y="4367"/>
                  </a:cubicBezTo>
                  <a:close/>
                  <a:moveTo>
                    <a:pt x="364" y="5824"/>
                  </a:moveTo>
                  <a:cubicBezTo>
                    <a:pt x="164" y="5824"/>
                    <a:pt x="1" y="5987"/>
                    <a:pt x="1" y="6188"/>
                  </a:cubicBezTo>
                  <a:cubicBezTo>
                    <a:pt x="1" y="6388"/>
                    <a:pt x="164" y="6551"/>
                    <a:pt x="364" y="6551"/>
                  </a:cubicBezTo>
                  <a:lnTo>
                    <a:pt x="1821" y="6551"/>
                  </a:lnTo>
                  <a:cubicBezTo>
                    <a:pt x="2021" y="6551"/>
                    <a:pt x="2185" y="6388"/>
                    <a:pt x="2185" y="6188"/>
                  </a:cubicBezTo>
                  <a:cubicBezTo>
                    <a:pt x="2185" y="5987"/>
                    <a:pt x="2021" y="5824"/>
                    <a:pt x="1821" y="5824"/>
                  </a:cubicBezTo>
                  <a:close/>
                  <a:moveTo>
                    <a:pt x="3229" y="5824"/>
                  </a:moveTo>
                  <a:cubicBezTo>
                    <a:pt x="3029" y="5824"/>
                    <a:pt x="2865" y="5987"/>
                    <a:pt x="2865" y="6188"/>
                  </a:cubicBezTo>
                  <a:cubicBezTo>
                    <a:pt x="2865" y="6388"/>
                    <a:pt x="3029" y="6551"/>
                    <a:pt x="3229" y="6551"/>
                  </a:cubicBezTo>
                  <a:lnTo>
                    <a:pt x="3278" y="6551"/>
                  </a:lnTo>
                  <a:cubicBezTo>
                    <a:pt x="3478" y="6551"/>
                    <a:pt x="3641" y="6388"/>
                    <a:pt x="3641" y="6188"/>
                  </a:cubicBezTo>
                  <a:cubicBezTo>
                    <a:pt x="3640" y="5987"/>
                    <a:pt x="3478" y="5824"/>
                    <a:pt x="3278" y="58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15;p69"/>
            <p:cNvSpPr/>
            <p:nvPr/>
          </p:nvSpPr>
          <p:spPr>
            <a:xfrm>
              <a:off x="1047525" y="3369625"/>
              <a:ext cx="151725" cy="163825"/>
            </a:xfrm>
            <a:custGeom>
              <a:avLst/>
              <a:gdLst/>
              <a:ahLst/>
              <a:cxnLst/>
              <a:rect l="l" t="t" r="r" b="b"/>
              <a:pathLst>
                <a:path w="6069" h="6553" extrusionOk="0">
                  <a:moveTo>
                    <a:pt x="367" y="1"/>
                  </a:moveTo>
                  <a:cubicBezTo>
                    <a:pt x="165" y="1"/>
                    <a:pt x="2" y="164"/>
                    <a:pt x="2" y="365"/>
                  </a:cubicBezTo>
                  <a:cubicBezTo>
                    <a:pt x="2" y="565"/>
                    <a:pt x="165" y="728"/>
                    <a:pt x="367" y="728"/>
                  </a:cubicBezTo>
                  <a:lnTo>
                    <a:pt x="5705" y="728"/>
                  </a:lnTo>
                  <a:cubicBezTo>
                    <a:pt x="5905" y="728"/>
                    <a:pt x="6068" y="565"/>
                    <a:pt x="6068" y="365"/>
                  </a:cubicBezTo>
                  <a:cubicBezTo>
                    <a:pt x="6068" y="164"/>
                    <a:pt x="5905" y="1"/>
                    <a:pt x="5705" y="1"/>
                  </a:cubicBezTo>
                  <a:close/>
                  <a:moveTo>
                    <a:pt x="365" y="1456"/>
                  </a:moveTo>
                  <a:cubicBezTo>
                    <a:pt x="165" y="1456"/>
                    <a:pt x="2" y="1619"/>
                    <a:pt x="2" y="1820"/>
                  </a:cubicBezTo>
                  <a:cubicBezTo>
                    <a:pt x="2" y="2022"/>
                    <a:pt x="165" y="2184"/>
                    <a:pt x="367" y="2184"/>
                  </a:cubicBezTo>
                  <a:lnTo>
                    <a:pt x="1824" y="2184"/>
                  </a:lnTo>
                  <a:cubicBezTo>
                    <a:pt x="2024" y="2184"/>
                    <a:pt x="2187" y="2020"/>
                    <a:pt x="2187" y="1820"/>
                  </a:cubicBezTo>
                  <a:cubicBezTo>
                    <a:pt x="2187" y="1619"/>
                    <a:pt x="2024" y="1456"/>
                    <a:pt x="1822" y="1456"/>
                  </a:cubicBezTo>
                  <a:close/>
                  <a:moveTo>
                    <a:pt x="3230" y="1456"/>
                  </a:moveTo>
                  <a:cubicBezTo>
                    <a:pt x="3029" y="1456"/>
                    <a:pt x="2865" y="1619"/>
                    <a:pt x="2865" y="1820"/>
                  </a:cubicBezTo>
                  <a:cubicBezTo>
                    <a:pt x="2865" y="2020"/>
                    <a:pt x="3029" y="2184"/>
                    <a:pt x="3230" y="2184"/>
                  </a:cubicBezTo>
                  <a:lnTo>
                    <a:pt x="3277" y="2184"/>
                  </a:lnTo>
                  <a:cubicBezTo>
                    <a:pt x="3479" y="2184"/>
                    <a:pt x="3643" y="2020"/>
                    <a:pt x="3643" y="1820"/>
                  </a:cubicBezTo>
                  <a:cubicBezTo>
                    <a:pt x="3643" y="1619"/>
                    <a:pt x="3479" y="1456"/>
                    <a:pt x="3277" y="1456"/>
                  </a:cubicBezTo>
                  <a:close/>
                  <a:moveTo>
                    <a:pt x="367" y="2913"/>
                  </a:moveTo>
                  <a:cubicBezTo>
                    <a:pt x="165" y="2913"/>
                    <a:pt x="2" y="3076"/>
                    <a:pt x="2" y="3276"/>
                  </a:cubicBezTo>
                  <a:cubicBezTo>
                    <a:pt x="2" y="3477"/>
                    <a:pt x="165" y="3640"/>
                    <a:pt x="367" y="3640"/>
                  </a:cubicBezTo>
                  <a:lnTo>
                    <a:pt x="5705" y="3640"/>
                  </a:lnTo>
                  <a:cubicBezTo>
                    <a:pt x="5905" y="3640"/>
                    <a:pt x="6068" y="3477"/>
                    <a:pt x="6068" y="3276"/>
                  </a:cubicBezTo>
                  <a:cubicBezTo>
                    <a:pt x="6068" y="3076"/>
                    <a:pt x="5905" y="2913"/>
                    <a:pt x="5705" y="2913"/>
                  </a:cubicBezTo>
                  <a:close/>
                  <a:moveTo>
                    <a:pt x="367" y="4366"/>
                  </a:moveTo>
                  <a:cubicBezTo>
                    <a:pt x="165" y="4366"/>
                    <a:pt x="2" y="4530"/>
                    <a:pt x="2" y="4732"/>
                  </a:cubicBezTo>
                  <a:cubicBezTo>
                    <a:pt x="2" y="4932"/>
                    <a:pt x="165" y="5095"/>
                    <a:pt x="367" y="5095"/>
                  </a:cubicBezTo>
                  <a:lnTo>
                    <a:pt x="2793" y="5095"/>
                  </a:lnTo>
                  <a:cubicBezTo>
                    <a:pt x="2993" y="5095"/>
                    <a:pt x="3157" y="4933"/>
                    <a:pt x="3157" y="4732"/>
                  </a:cubicBezTo>
                  <a:cubicBezTo>
                    <a:pt x="3157" y="4530"/>
                    <a:pt x="2993" y="4366"/>
                    <a:pt x="2793" y="4366"/>
                  </a:cubicBezTo>
                  <a:close/>
                  <a:moveTo>
                    <a:pt x="4248" y="4369"/>
                  </a:moveTo>
                  <a:cubicBezTo>
                    <a:pt x="4048" y="4369"/>
                    <a:pt x="3883" y="4533"/>
                    <a:pt x="3883" y="4733"/>
                  </a:cubicBezTo>
                  <a:cubicBezTo>
                    <a:pt x="3883" y="4933"/>
                    <a:pt x="4048" y="5097"/>
                    <a:pt x="4248" y="5097"/>
                  </a:cubicBezTo>
                  <a:lnTo>
                    <a:pt x="5705" y="5097"/>
                  </a:lnTo>
                  <a:cubicBezTo>
                    <a:pt x="5905" y="5097"/>
                    <a:pt x="6068" y="4933"/>
                    <a:pt x="6068" y="4733"/>
                  </a:cubicBezTo>
                  <a:cubicBezTo>
                    <a:pt x="6068" y="4533"/>
                    <a:pt x="5905" y="4369"/>
                    <a:pt x="5705" y="4369"/>
                  </a:cubicBezTo>
                  <a:close/>
                  <a:moveTo>
                    <a:pt x="364" y="5823"/>
                  </a:moveTo>
                  <a:cubicBezTo>
                    <a:pt x="164" y="5823"/>
                    <a:pt x="0" y="5986"/>
                    <a:pt x="0" y="6188"/>
                  </a:cubicBezTo>
                  <a:cubicBezTo>
                    <a:pt x="0" y="6389"/>
                    <a:pt x="164" y="6552"/>
                    <a:pt x="364" y="6552"/>
                  </a:cubicBezTo>
                  <a:lnTo>
                    <a:pt x="1821" y="6552"/>
                  </a:lnTo>
                  <a:cubicBezTo>
                    <a:pt x="2022" y="6552"/>
                    <a:pt x="2186" y="6389"/>
                    <a:pt x="2186" y="6188"/>
                  </a:cubicBezTo>
                  <a:cubicBezTo>
                    <a:pt x="2186" y="5986"/>
                    <a:pt x="2024" y="5823"/>
                    <a:pt x="1821" y="5823"/>
                  </a:cubicBezTo>
                  <a:close/>
                  <a:moveTo>
                    <a:pt x="3230" y="5823"/>
                  </a:moveTo>
                  <a:cubicBezTo>
                    <a:pt x="3029" y="5823"/>
                    <a:pt x="2865" y="5986"/>
                    <a:pt x="2865" y="6188"/>
                  </a:cubicBezTo>
                  <a:cubicBezTo>
                    <a:pt x="2865" y="6389"/>
                    <a:pt x="3029" y="6552"/>
                    <a:pt x="3230" y="6552"/>
                  </a:cubicBezTo>
                  <a:lnTo>
                    <a:pt x="3277" y="6552"/>
                  </a:lnTo>
                  <a:cubicBezTo>
                    <a:pt x="3479" y="6552"/>
                    <a:pt x="3643" y="6389"/>
                    <a:pt x="3643" y="6188"/>
                  </a:cubicBezTo>
                  <a:cubicBezTo>
                    <a:pt x="3643" y="5986"/>
                    <a:pt x="3479" y="5823"/>
                    <a:pt x="3277" y="58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16;p69"/>
            <p:cNvSpPr/>
            <p:nvPr/>
          </p:nvSpPr>
          <p:spPr>
            <a:xfrm>
              <a:off x="720000" y="3151250"/>
              <a:ext cx="576275" cy="527750"/>
            </a:xfrm>
            <a:custGeom>
              <a:avLst/>
              <a:gdLst/>
              <a:ahLst/>
              <a:cxnLst/>
              <a:rect l="l" t="t" r="r" b="b"/>
              <a:pathLst>
                <a:path w="23051" h="21110" extrusionOk="0">
                  <a:moveTo>
                    <a:pt x="18321" y="729"/>
                  </a:moveTo>
                  <a:cubicBezTo>
                    <a:pt x="18388" y="729"/>
                    <a:pt x="18440" y="785"/>
                    <a:pt x="18440" y="850"/>
                  </a:cubicBezTo>
                  <a:lnTo>
                    <a:pt x="18440" y="4956"/>
                  </a:lnTo>
                  <a:lnTo>
                    <a:pt x="16258" y="5683"/>
                  </a:lnTo>
                  <a:lnTo>
                    <a:pt x="16258" y="850"/>
                  </a:lnTo>
                  <a:cubicBezTo>
                    <a:pt x="16258" y="783"/>
                    <a:pt x="16313" y="729"/>
                    <a:pt x="16378" y="729"/>
                  </a:cubicBezTo>
                  <a:close/>
                  <a:moveTo>
                    <a:pt x="19775" y="1698"/>
                  </a:moveTo>
                  <a:cubicBezTo>
                    <a:pt x="20109" y="1698"/>
                    <a:pt x="20382" y="1971"/>
                    <a:pt x="20382" y="2305"/>
                  </a:cubicBezTo>
                  <a:lnTo>
                    <a:pt x="20382" y="15892"/>
                  </a:lnTo>
                  <a:cubicBezTo>
                    <a:pt x="20382" y="16226"/>
                    <a:pt x="20109" y="16498"/>
                    <a:pt x="19775" y="16498"/>
                  </a:cubicBezTo>
                  <a:lnTo>
                    <a:pt x="11890" y="16498"/>
                  </a:lnTo>
                  <a:lnTo>
                    <a:pt x="11890" y="2302"/>
                  </a:lnTo>
                  <a:cubicBezTo>
                    <a:pt x="11890" y="1971"/>
                    <a:pt x="12162" y="1700"/>
                    <a:pt x="12497" y="1700"/>
                  </a:cubicBezTo>
                  <a:lnTo>
                    <a:pt x="15530" y="1700"/>
                  </a:lnTo>
                  <a:lnTo>
                    <a:pt x="15530" y="6188"/>
                  </a:lnTo>
                  <a:cubicBezTo>
                    <a:pt x="15530" y="6306"/>
                    <a:pt x="15587" y="6415"/>
                    <a:pt x="15681" y="6483"/>
                  </a:cubicBezTo>
                  <a:cubicBezTo>
                    <a:pt x="15743" y="6527"/>
                    <a:pt x="15817" y="6553"/>
                    <a:pt x="15894" y="6553"/>
                  </a:cubicBezTo>
                  <a:cubicBezTo>
                    <a:pt x="15934" y="6553"/>
                    <a:pt x="15972" y="6547"/>
                    <a:pt x="16009" y="6533"/>
                  </a:cubicBezTo>
                  <a:lnTo>
                    <a:pt x="18921" y="5562"/>
                  </a:lnTo>
                  <a:cubicBezTo>
                    <a:pt x="19070" y="5513"/>
                    <a:pt x="19169" y="5375"/>
                    <a:pt x="19169" y="5219"/>
                  </a:cubicBezTo>
                  <a:lnTo>
                    <a:pt x="19169" y="1698"/>
                  </a:lnTo>
                  <a:close/>
                  <a:moveTo>
                    <a:pt x="10556" y="1698"/>
                  </a:moveTo>
                  <a:cubicBezTo>
                    <a:pt x="10890" y="1698"/>
                    <a:pt x="11161" y="1971"/>
                    <a:pt x="11161" y="2305"/>
                  </a:cubicBezTo>
                  <a:lnTo>
                    <a:pt x="11161" y="16501"/>
                  </a:lnTo>
                  <a:lnTo>
                    <a:pt x="3276" y="16501"/>
                  </a:lnTo>
                  <a:cubicBezTo>
                    <a:pt x="2942" y="16501"/>
                    <a:pt x="2670" y="16228"/>
                    <a:pt x="2670" y="15894"/>
                  </a:cubicBezTo>
                  <a:lnTo>
                    <a:pt x="2670" y="2305"/>
                  </a:lnTo>
                  <a:cubicBezTo>
                    <a:pt x="2670" y="1971"/>
                    <a:pt x="2942" y="1698"/>
                    <a:pt x="3276" y="1698"/>
                  </a:cubicBezTo>
                  <a:close/>
                  <a:moveTo>
                    <a:pt x="1943" y="3196"/>
                  </a:moveTo>
                  <a:lnTo>
                    <a:pt x="1943" y="15892"/>
                  </a:lnTo>
                  <a:cubicBezTo>
                    <a:pt x="1943" y="16629"/>
                    <a:pt x="2541" y="17227"/>
                    <a:pt x="3276" y="17227"/>
                  </a:cubicBezTo>
                  <a:lnTo>
                    <a:pt x="9706" y="17227"/>
                  </a:lnTo>
                  <a:lnTo>
                    <a:pt x="9706" y="18441"/>
                  </a:lnTo>
                  <a:lnTo>
                    <a:pt x="2306" y="18441"/>
                  </a:lnTo>
                  <a:lnTo>
                    <a:pt x="2306" y="18442"/>
                  </a:lnTo>
                  <a:cubicBezTo>
                    <a:pt x="1435" y="18442"/>
                    <a:pt x="729" y="17734"/>
                    <a:pt x="729" y="16865"/>
                  </a:cubicBezTo>
                  <a:lnTo>
                    <a:pt x="729" y="4731"/>
                  </a:lnTo>
                  <a:cubicBezTo>
                    <a:pt x="729" y="3988"/>
                    <a:pt x="1248" y="3363"/>
                    <a:pt x="1943" y="3196"/>
                  </a:cubicBezTo>
                  <a:close/>
                  <a:moveTo>
                    <a:pt x="11163" y="17228"/>
                  </a:moveTo>
                  <a:lnTo>
                    <a:pt x="11163" y="18442"/>
                  </a:lnTo>
                  <a:lnTo>
                    <a:pt x="10435" y="18442"/>
                  </a:lnTo>
                  <a:lnTo>
                    <a:pt x="10435" y="17228"/>
                  </a:lnTo>
                  <a:close/>
                  <a:moveTo>
                    <a:pt x="12618" y="17228"/>
                  </a:moveTo>
                  <a:lnTo>
                    <a:pt x="12618" y="18442"/>
                  </a:lnTo>
                  <a:lnTo>
                    <a:pt x="11890" y="18442"/>
                  </a:lnTo>
                  <a:lnTo>
                    <a:pt x="11890" y="17228"/>
                  </a:lnTo>
                  <a:close/>
                  <a:moveTo>
                    <a:pt x="21111" y="3199"/>
                  </a:moveTo>
                  <a:cubicBezTo>
                    <a:pt x="21806" y="3364"/>
                    <a:pt x="22324" y="3989"/>
                    <a:pt x="22324" y="4732"/>
                  </a:cubicBezTo>
                  <a:lnTo>
                    <a:pt x="22324" y="16865"/>
                  </a:lnTo>
                  <a:cubicBezTo>
                    <a:pt x="22324" y="17734"/>
                    <a:pt x="21618" y="18442"/>
                    <a:pt x="20747" y="18442"/>
                  </a:cubicBezTo>
                  <a:lnTo>
                    <a:pt x="13347" y="18442"/>
                  </a:lnTo>
                  <a:lnTo>
                    <a:pt x="13347" y="17228"/>
                  </a:lnTo>
                  <a:lnTo>
                    <a:pt x="19778" y="17228"/>
                  </a:lnTo>
                  <a:cubicBezTo>
                    <a:pt x="20512" y="17228"/>
                    <a:pt x="21111" y="16630"/>
                    <a:pt x="21111" y="15894"/>
                  </a:cubicBezTo>
                  <a:lnTo>
                    <a:pt x="21111" y="3199"/>
                  </a:lnTo>
                  <a:close/>
                  <a:moveTo>
                    <a:pt x="12617" y="19170"/>
                  </a:moveTo>
                  <a:lnTo>
                    <a:pt x="12618" y="19290"/>
                  </a:lnTo>
                  <a:cubicBezTo>
                    <a:pt x="12618" y="19893"/>
                    <a:pt x="12128" y="20383"/>
                    <a:pt x="11525" y="20383"/>
                  </a:cubicBezTo>
                  <a:cubicBezTo>
                    <a:pt x="10924" y="20383"/>
                    <a:pt x="10434" y="19893"/>
                    <a:pt x="10434" y="19290"/>
                  </a:cubicBezTo>
                  <a:lnTo>
                    <a:pt x="10434" y="19170"/>
                  </a:lnTo>
                  <a:close/>
                  <a:moveTo>
                    <a:pt x="16381" y="0"/>
                  </a:moveTo>
                  <a:cubicBezTo>
                    <a:pt x="15912" y="0"/>
                    <a:pt x="15531" y="381"/>
                    <a:pt x="15531" y="850"/>
                  </a:cubicBezTo>
                  <a:lnTo>
                    <a:pt x="15531" y="971"/>
                  </a:lnTo>
                  <a:lnTo>
                    <a:pt x="12497" y="971"/>
                  </a:lnTo>
                  <a:cubicBezTo>
                    <a:pt x="12115" y="971"/>
                    <a:pt x="11771" y="1133"/>
                    <a:pt x="11528" y="1390"/>
                  </a:cubicBezTo>
                  <a:cubicBezTo>
                    <a:pt x="11284" y="1133"/>
                    <a:pt x="10940" y="971"/>
                    <a:pt x="10557" y="971"/>
                  </a:cubicBezTo>
                  <a:lnTo>
                    <a:pt x="3276" y="971"/>
                  </a:lnTo>
                  <a:cubicBezTo>
                    <a:pt x="2541" y="971"/>
                    <a:pt x="1941" y="1569"/>
                    <a:pt x="1941" y="2305"/>
                  </a:cubicBezTo>
                  <a:lnTo>
                    <a:pt x="1941" y="2456"/>
                  </a:lnTo>
                  <a:cubicBezTo>
                    <a:pt x="844" y="2632"/>
                    <a:pt x="0" y="3584"/>
                    <a:pt x="0" y="4731"/>
                  </a:cubicBezTo>
                  <a:lnTo>
                    <a:pt x="0" y="16865"/>
                  </a:lnTo>
                  <a:cubicBezTo>
                    <a:pt x="0" y="18135"/>
                    <a:pt x="1035" y="19170"/>
                    <a:pt x="2306" y="19170"/>
                  </a:cubicBezTo>
                  <a:lnTo>
                    <a:pt x="9706" y="19170"/>
                  </a:lnTo>
                  <a:lnTo>
                    <a:pt x="9706" y="19290"/>
                  </a:lnTo>
                  <a:cubicBezTo>
                    <a:pt x="9706" y="20295"/>
                    <a:pt x="10523" y="21109"/>
                    <a:pt x="11525" y="21109"/>
                  </a:cubicBezTo>
                  <a:cubicBezTo>
                    <a:pt x="12527" y="21109"/>
                    <a:pt x="13344" y="20292"/>
                    <a:pt x="13344" y="19290"/>
                  </a:cubicBezTo>
                  <a:lnTo>
                    <a:pt x="13344" y="19170"/>
                  </a:lnTo>
                  <a:lnTo>
                    <a:pt x="20745" y="19170"/>
                  </a:lnTo>
                  <a:cubicBezTo>
                    <a:pt x="22016" y="19170"/>
                    <a:pt x="23050" y="18136"/>
                    <a:pt x="23050" y="16865"/>
                  </a:cubicBezTo>
                  <a:lnTo>
                    <a:pt x="23050" y="4731"/>
                  </a:lnTo>
                  <a:cubicBezTo>
                    <a:pt x="23050" y="3584"/>
                    <a:pt x="22209" y="2631"/>
                    <a:pt x="21111" y="2456"/>
                  </a:cubicBezTo>
                  <a:lnTo>
                    <a:pt x="21111" y="2305"/>
                  </a:lnTo>
                  <a:cubicBezTo>
                    <a:pt x="21111" y="1569"/>
                    <a:pt x="20512" y="971"/>
                    <a:pt x="19778" y="971"/>
                  </a:cubicBezTo>
                  <a:lnTo>
                    <a:pt x="19171" y="971"/>
                  </a:lnTo>
                  <a:lnTo>
                    <a:pt x="19171" y="850"/>
                  </a:lnTo>
                  <a:cubicBezTo>
                    <a:pt x="19171" y="381"/>
                    <a:pt x="18791" y="0"/>
                    <a:pt x="18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5964;p69"/>
          <p:cNvGrpSpPr/>
          <p:nvPr/>
        </p:nvGrpSpPr>
        <p:grpSpPr>
          <a:xfrm>
            <a:off x="7368357" y="3845254"/>
            <a:ext cx="1449599" cy="1221315"/>
            <a:chOff x="720000" y="4016625"/>
            <a:chExt cx="576275" cy="576250"/>
          </a:xfrm>
        </p:grpSpPr>
        <p:sp>
          <p:nvSpPr>
            <p:cNvPr id="174" name="Google Shape;5965;p69"/>
            <p:cNvSpPr/>
            <p:nvPr/>
          </p:nvSpPr>
          <p:spPr>
            <a:xfrm>
              <a:off x="801875" y="4256150"/>
              <a:ext cx="485275" cy="327600"/>
            </a:xfrm>
            <a:custGeom>
              <a:avLst/>
              <a:gdLst/>
              <a:ahLst/>
              <a:cxnLst/>
              <a:rect l="l" t="t" r="r" b="b"/>
              <a:pathLst>
                <a:path w="19411" h="13104" extrusionOk="0">
                  <a:moveTo>
                    <a:pt x="1942" y="1"/>
                  </a:moveTo>
                  <a:cubicBezTo>
                    <a:pt x="869" y="1"/>
                    <a:pt x="1" y="872"/>
                    <a:pt x="1" y="1943"/>
                  </a:cubicBezTo>
                  <a:lnTo>
                    <a:pt x="1" y="11162"/>
                  </a:lnTo>
                  <a:cubicBezTo>
                    <a:pt x="1" y="12235"/>
                    <a:pt x="871" y="13103"/>
                    <a:pt x="1942" y="13103"/>
                  </a:cubicBezTo>
                  <a:lnTo>
                    <a:pt x="17469" y="13103"/>
                  </a:lnTo>
                  <a:cubicBezTo>
                    <a:pt x="18542" y="13103"/>
                    <a:pt x="19410" y="12234"/>
                    <a:pt x="19410" y="11162"/>
                  </a:cubicBezTo>
                  <a:lnTo>
                    <a:pt x="19410" y="1943"/>
                  </a:lnTo>
                  <a:cubicBezTo>
                    <a:pt x="19410" y="872"/>
                    <a:pt x="18542" y="3"/>
                    <a:pt x="17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966;p69"/>
            <p:cNvSpPr/>
            <p:nvPr/>
          </p:nvSpPr>
          <p:spPr>
            <a:xfrm>
              <a:off x="801875" y="4377475"/>
              <a:ext cx="485275" cy="206300"/>
            </a:xfrm>
            <a:custGeom>
              <a:avLst/>
              <a:gdLst/>
              <a:ahLst/>
              <a:cxnLst/>
              <a:rect l="l" t="t" r="r" b="b"/>
              <a:pathLst>
                <a:path w="19411" h="8252" extrusionOk="0">
                  <a:moveTo>
                    <a:pt x="1942" y="1"/>
                  </a:moveTo>
                  <a:cubicBezTo>
                    <a:pt x="869" y="1"/>
                    <a:pt x="1" y="872"/>
                    <a:pt x="1" y="1942"/>
                  </a:cubicBezTo>
                  <a:lnTo>
                    <a:pt x="1" y="6310"/>
                  </a:lnTo>
                  <a:cubicBezTo>
                    <a:pt x="1" y="7383"/>
                    <a:pt x="871" y="8252"/>
                    <a:pt x="1942" y="8252"/>
                  </a:cubicBezTo>
                  <a:lnTo>
                    <a:pt x="17469" y="8252"/>
                  </a:lnTo>
                  <a:cubicBezTo>
                    <a:pt x="18542" y="8252"/>
                    <a:pt x="19410" y="7382"/>
                    <a:pt x="19410" y="6310"/>
                  </a:cubicBezTo>
                  <a:lnTo>
                    <a:pt x="19410" y="1942"/>
                  </a:lnTo>
                  <a:cubicBezTo>
                    <a:pt x="19410" y="872"/>
                    <a:pt x="18542" y="1"/>
                    <a:pt x="17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67;p69"/>
            <p:cNvSpPr/>
            <p:nvPr/>
          </p:nvSpPr>
          <p:spPr>
            <a:xfrm>
              <a:off x="850425" y="4498800"/>
              <a:ext cx="97050" cy="36425"/>
            </a:xfrm>
            <a:custGeom>
              <a:avLst/>
              <a:gdLst/>
              <a:ahLst/>
              <a:cxnLst/>
              <a:rect l="l" t="t" r="r" b="b"/>
              <a:pathLst>
                <a:path w="3882" h="1457" extrusionOk="0">
                  <a:moveTo>
                    <a:pt x="485" y="1"/>
                  </a:moveTo>
                  <a:cubicBezTo>
                    <a:pt x="216" y="1"/>
                    <a:pt x="0" y="218"/>
                    <a:pt x="0" y="487"/>
                  </a:cubicBezTo>
                  <a:lnTo>
                    <a:pt x="0" y="971"/>
                  </a:lnTo>
                  <a:cubicBezTo>
                    <a:pt x="0" y="1240"/>
                    <a:pt x="218" y="1456"/>
                    <a:pt x="485" y="1456"/>
                  </a:cubicBezTo>
                  <a:lnTo>
                    <a:pt x="3397" y="1456"/>
                  </a:lnTo>
                  <a:cubicBezTo>
                    <a:pt x="3665" y="1456"/>
                    <a:pt x="3881" y="1240"/>
                    <a:pt x="3881" y="971"/>
                  </a:cubicBezTo>
                  <a:lnTo>
                    <a:pt x="3881" y="487"/>
                  </a:lnTo>
                  <a:cubicBezTo>
                    <a:pt x="3881" y="220"/>
                    <a:pt x="3665" y="1"/>
                    <a:pt x="3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68;p69"/>
            <p:cNvSpPr/>
            <p:nvPr/>
          </p:nvSpPr>
          <p:spPr>
            <a:xfrm>
              <a:off x="1107025" y="4073150"/>
              <a:ext cx="70225" cy="72300"/>
            </a:xfrm>
            <a:custGeom>
              <a:avLst/>
              <a:gdLst/>
              <a:ahLst/>
              <a:cxnLst/>
              <a:rect l="l" t="t" r="r" b="b"/>
              <a:pathLst>
                <a:path w="2809" h="2892" extrusionOk="0">
                  <a:moveTo>
                    <a:pt x="1120" y="1"/>
                  </a:moveTo>
                  <a:cubicBezTo>
                    <a:pt x="922" y="1"/>
                    <a:pt x="737" y="123"/>
                    <a:pt x="664" y="320"/>
                  </a:cubicBezTo>
                  <a:lnTo>
                    <a:pt x="1" y="2145"/>
                  </a:lnTo>
                  <a:lnTo>
                    <a:pt x="2051" y="2891"/>
                  </a:lnTo>
                  <a:lnTo>
                    <a:pt x="2717" y="1066"/>
                  </a:lnTo>
                  <a:cubicBezTo>
                    <a:pt x="2809" y="815"/>
                    <a:pt x="2680" y="535"/>
                    <a:pt x="2427" y="447"/>
                  </a:cubicBezTo>
                  <a:lnTo>
                    <a:pt x="1287" y="30"/>
                  </a:lnTo>
                  <a:cubicBezTo>
                    <a:pt x="1232" y="10"/>
                    <a:pt x="1176"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969;p69"/>
            <p:cNvSpPr/>
            <p:nvPr/>
          </p:nvSpPr>
          <p:spPr>
            <a:xfrm>
              <a:off x="1010825" y="4112800"/>
              <a:ext cx="173600" cy="199325"/>
            </a:xfrm>
            <a:custGeom>
              <a:avLst/>
              <a:gdLst/>
              <a:ahLst/>
              <a:cxnLst/>
              <a:rect l="l" t="t" r="r" b="b"/>
              <a:pathLst>
                <a:path w="6944" h="7973" extrusionOk="0">
                  <a:moveTo>
                    <a:pt x="3569" y="1"/>
                  </a:moveTo>
                  <a:cubicBezTo>
                    <a:pt x="3173" y="1"/>
                    <a:pt x="2800" y="245"/>
                    <a:pt x="2656" y="640"/>
                  </a:cubicBezTo>
                  <a:lnTo>
                    <a:pt x="0" y="7936"/>
                  </a:lnTo>
                  <a:lnTo>
                    <a:pt x="106" y="7973"/>
                  </a:lnTo>
                  <a:lnTo>
                    <a:pt x="4635" y="7973"/>
                  </a:lnTo>
                  <a:lnTo>
                    <a:pt x="6761" y="2132"/>
                  </a:lnTo>
                  <a:cubicBezTo>
                    <a:pt x="6944" y="1629"/>
                    <a:pt x="6685" y="1072"/>
                    <a:pt x="6181" y="889"/>
                  </a:cubicBezTo>
                  <a:lnTo>
                    <a:pt x="3900" y="59"/>
                  </a:lnTo>
                  <a:cubicBezTo>
                    <a:pt x="3791" y="19"/>
                    <a:pt x="3679" y="1"/>
                    <a:pt x="3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970;p69"/>
            <p:cNvSpPr/>
            <p:nvPr/>
          </p:nvSpPr>
          <p:spPr>
            <a:xfrm>
              <a:off x="1065825" y="4130600"/>
              <a:ext cx="118675" cy="181600"/>
            </a:xfrm>
            <a:custGeom>
              <a:avLst/>
              <a:gdLst/>
              <a:ahLst/>
              <a:cxnLst/>
              <a:rect l="l" t="t" r="r" b="b"/>
              <a:pathLst>
                <a:path w="4747" h="7264" extrusionOk="0">
                  <a:moveTo>
                    <a:pt x="3323" y="1"/>
                  </a:moveTo>
                  <a:cubicBezTo>
                    <a:pt x="2926" y="1"/>
                    <a:pt x="2554" y="247"/>
                    <a:pt x="2411" y="641"/>
                  </a:cubicBezTo>
                  <a:lnTo>
                    <a:pt x="0" y="7264"/>
                  </a:lnTo>
                  <a:lnTo>
                    <a:pt x="2438" y="7264"/>
                  </a:lnTo>
                  <a:lnTo>
                    <a:pt x="4563" y="1423"/>
                  </a:lnTo>
                  <a:cubicBezTo>
                    <a:pt x="4747" y="920"/>
                    <a:pt x="4487" y="361"/>
                    <a:pt x="3982" y="179"/>
                  </a:cubicBezTo>
                  <a:lnTo>
                    <a:pt x="3655" y="60"/>
                  </a:lnTo>
                  <a:cubicBezTo>
                    <a:pt x="3546" y="20"/>
                    <a:pt x="3433" y="1"/>
                    <a:pt x="3323"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71;p69"/>
            <p:cNvSpPr/>
            <p:nvPr/>
          </p:nvSpPr>
          <p:spPr>
            <a:xfrm>
              <a:off x="830300" y="4026025"/>
              <a:ext cx="207325" cy="291225"/>
            </a:xfrm>
            <a:custGeom>
              <a:avLst/>
              <a:gdLst/>
              <a:ahLst/>
              <a:cxnLst/>
              <a:rect l="l" t="t" r="r" b="b"/>
              <a:pathLst>
                <a:path w="8293" h="11649" extrusionOk="0">
                  <a:moveTo>
                    <a:pt x="3375" y="1"/>
                  </a:moveTo>
                  <a:cubicBezTo>
                    <a:pt x="3265" y="1"/>
                    <a:pt x="3153" y="20"/>
                    <a:pt x="3043" y="59"/>
                  </a:cubicBezTo>
                  <a:lnTo>
                    <a:pt x="764" y="889"/>
                  </a:lnTo>
                  <a:cubicBezTo>
                    <a:pt x="259" y="1073"/>
                    <a:pt x="1" y="1628"/>
                    <a:pt x="184" y="2133"/>
                  </a:cubicBezTo>
                  <a:lnTo>
                    <a:pt x="3647" y="11649"/>
                  </a:lnTo>
                  <a:lnTo>
                    <a:pt x="8293" y="11649"/>
                  </a:lnTo>
                  <a:lnTo>
                    <a:pt x="4287" y="641"/>
                  </a:lnTo>
                  <a:cubicBezTo>
                    <a:pt x="4143" y="246"/>
                    <a:pt x="3772" y="1"/>
                    <a:pt x="3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72;p69"/>
            <p:cNvSpPr/>
            <p:nvPr/>
          </p:nvSpPr>
          <p:spPr>
            <a:xfrm>
              <a:off x="1082975" y="4117950"/>
              <a:ext cx="72325" cy="113525"/>
            </a:xfrm>
            <a:custGeom>
              <a:avLst/>
              <a:gdLst/>
              <a:ahLst/>
              <a:cxnLst/>
              <a:rect l="l" t="t" r="r" b="b"/>
              <a:pathLst>
                <a:path w="2893" h="4541" extrusionOk="0">
                  <a:moveTo>
                    <a:pt x="1419" y="0"/>
                  </a:moveTo>
                  <a:lnTo>
                    <a:pt x="148" y="3488"/>
                  </a:lnTo>
                  <a:cubicBezTo>
                    <a:pt x="1" y="3894"/>
                    <a:pt x="211" y="4346"/>
                    <a:pt x="617" y="4494"/>
                  </a:cubicBezTo>
                  <a:cubicBezTo>
                    <a:pt x="705" y="4526"/>
                    <a:pt x="795" y="4541"/>
                    <a:pt x="884" y="4541"/>
                  </a:cubicBezTo>
                  <a:cubicBezTo>
                    <a:pt x="1205" y="4541"/>
                    <a:pt x="1508" y="4344"/>
                    <a:pt x="1624" y="4025"/>
                  </a:cubicBezTo>
                  <a:lnTo>
                    <a:pt x="2893" y="538"/>
                  </a:lnTo>
                  <a:lnTo>
                    <a:pt x="14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73;p69"/>
            <p:cNvSpPr/>
            <p:nvPr/>
          </p:nvSpPr>
          <p:spPr>
            <a:xfrm>
              <a:off x="830300" y="4043300"/>
              <a:ext cx="132375" cy="273925"/>
            </a:xfrm>
            <a:custGeom>
              <a:avLst/>
              <a:gdLst/>
              <a:ahLst/>
              <a:cxnLst/>
              <a:rect l="l" t="t" r="r" b="b"/>
              <a:pathLst>
                <a:path w="5295" h="10957" extrusionOk="0">
                  <a:moveTo>
                    <a:pt x="1308" y="1"/>
                  </a:moveTo>
                  <a:lnTo>
                    <a:pt x="764" y="198"/>
                  </a:lnTo>
                  <a:cubicBezTo>
                    <a:pt x="259" y="382"/>
                    <a:pt x="1" y="937"/>
                    <a:pt x="184" y="1442"/>
                  </a:cubicBezTo>
                  <a:lnTo>
                    <a:pt x="3647" y="10956"/>
                  </a:lnTo>
                  <a:lnTo>
                    <a:pt x="5294" y="10956"/>
                  </a:lnTo>
                  <a:lnTo>
                    <a:pt x="1308" y="1"/>
                  </a:ln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74;p69"/>
            <p:cNvSpPr/>
            <p:nvPr/>
          </p:nvSpPr>
          <p:spPr>
            <a:xfrm>
              <a:off x="1141575" y="4316825"/>
              <a:ext cx="72800" cy="121350"/>
            </a:xfrm>
            <a:custGeom>
              <a:avLst/>
              <a:gdLst/>
              <a:ahLst/>
              <a:cxnLst/>
              <a:rect l="l" t="t" r="r" b="b"/>
              <a:pathLst>
                <a:path w="2912" h="4854" extrusionOk="0">
                  <a:moveTo>
                    <a:pt x="0" y="1"/>
                  </a:moveTo>
                  <a:lnTo>
                    <a:pt x="0" y="3397"/>
                  </a:lnTo>
                  <a:cubicBezTo>
                    <a:pt x="0" y="4202"/>
                    <a:pt x="652" y="4854"/>
                    <a:pt x="1457" y="4854"/>
                  </a:cubicBezTo>
                  <a:cubicBezTo>
                    <a:pt x="2260" y="4854"/>
                    <a:pt x="2912" y="4202"/>
                    <a:pt x="2912" y="3397"/>
                  </a:cubicBezTo>
                  <a:lnTo>
                    <a:pt x="29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975;p69"/>
            <p:cNvSpPr/>
            <p:nvPr/>
          </p:nvSpPr>
          <p:spPr>
            <a:xfrm>
              <a:off x="1141575" y="4316875"/>
              <a:ext cx="36425" cy="116475"/>
            </a:xfrm>
            <a:custGeom>
              <a:avLst/>
              <a:gdLst/>
              <a:ahLst/>
              <a:cxnLst/>
              <a:rect l="l" t="t" r="r" b="b"/>
              <a:pathLst>
                <a:path w="1457" h="4659" extrusionOk="0">
                  <a:moveTo>
                    <a:pt x="0" y="0"/>
                  </a:moveTo>
                  <a:lnTo>
                    <a:pt x="0" y="3397"/>
                  </a:lnTo>
                  <a:cubicBezTo>
                    <a:pt x="0" y="3935"/>
                    <a:pt x="293" y="4406"/>
                    <a:pt x="729" y="4659"/>
                  </a:cubicBezTo>
                  <a:cubicBezTo>
                    <a:pt x="1164" y="4406"/>
                    <a:pt x="1457" y="3935"/>
                    <a:pt x="1457" y="3397"/>
                  </a:cubicBezTo>
                  <a:lnTo>
                    <a:pt x="1457" y="0"/>
                  </a:ln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976;p69"/>
            <p:cNvSpPr/>
            <p:nvPr/>
          </p:nvSpPr>
          <p:spPr>
            <a:xfrm>
              <a:off x="1118500" y="4073150"/>
              <a:ext cx="43125" cy="31200"/>
            </a:xfrm>
            <a:custGeom>
              <a:avLst/>
              <a:gdLst/>
              <a:ahLst/>
              <a:cxnLst/>
              <a:rect l="l" t="t" r="r" b="b"/>
              <a:pathLst>
                <a:path w="1725" h="1248" extrusionOk="0">
                  <a:moveTo>
                    <a:pt x="663" y="1"/>
                  </a:moveTo>
                  <a:cubicBezTo>
                    <a:pt x="464" y="1"/>
                    <a:pt x="279" y="123"/>
                    <a:pt x="207" y="320"/>
                  </a:cubicBezTo>
                  <a:lnTo>
                    <a:pt x="1" y="886"/>
                  </a:lnTo>
                  <a:cubicBezTo>
                    <a:pt x="107" y="1018"/>
                    <a:pt x="252" y="1127"/>
                    <a:pt x="424" y="1189"/>
                  </a:cubicBezTo>
                  <a:cubicBezTo>
                    <a:pt x="534" y="1228"/>
                    <a:pt x="646" y="1247"/>
                    <a:pt x="757" y="1247"/>
                  </a:cubicBezTo>
                  <a:cubicBezTo>
                    <a:pt x="1153" y="1247"/>
                    <a:pt x="1525" y="1004"/>
                    <a:pt x="1669" y="610"/>
                  </a:cubicBezTo>
                  <a:cubicBezTo>
                    <a:pt x="1699" y="525"/>
                    <a:pt x="1718" y="441"/>
                    <a:pt x="1725" y="356"/>
                  </a:cubicBezTo>
                  <a:lnTo>
                    <a:pt x="829" y="30"/>
                  </a:lnTo>
                  <a:cubicBezTo>
                    <a:pt x="774" y="10"/>
                    <a:pt x="718" y="1"/>
                    <a:pt x="6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77;p69"/>
            <p:cNvSpPr/>
            <p:nvPr/>
          </p:nvSpPr>
          <p:spPr>
            <a:xfrm>
              <a:off x="720000" y="4016625"/>
              <a:ext cx="576275" cy="576250"/>
            </a:xfrm>
            <a:custGeom>
              <a:avLst/>
              <a:gdLst/>
              <a:ahLst/>
              <a:cxnLst/>
              <a:rect l="l" t="t" r="r" b="b"/>
              <a:pathLst>
                <a:path w="23051" h="23050" extrusionOk="0">
                  <a:moveTo>
                    <a:pt x="16465" y="2812"/>
                  </a:moveTo>
                  <a:cubicBezTo>
                    <a:pt x="16479" y="2812"/>
                    <a:pt x="16494" y="2815"/>
                    <a:pt x="16508" y="2820"/>
                  </a:cubicBezTo>
                  <a:lnTo>
                    <a:pt x="17649" y="3235"/>
                  </a:lnTo>
                  <a:cubicBezTo>
                    <a:pt x="17692" y="3249"/>
                    <a:pt x="17710" y="3279"/>
                    <a:pt x="17717" y="3297"/>
                  </a:cubicBezTo>
                  <a:cubicBezTo>
                    <a:pt x="17724" y="3313"/>
                    <a:pt x="17736" y="3349"/>
                    <a:pt x="17721" y="3390"/>
                  </a:cubicBezTo>
                  <a:lnTo>
                    <a:pt x="17348" y="4416"/>
                  </a:lnTo>
                  <a:lnTo>
                    <a:pt x="15981" y="3918"/>
                  </a:lnTo>
                  <a:lnTo>
                    <a:pt x="16352" y="2892"/>
                  </a:lnTo>
                  <a:cubicBezTo>
                    <a:pt x="16369" y="2843"/>
                    <a:pt x="16416" y="2812"/>
                    <a:pt x="16465" y="2812"/>
                  </a:cubicBezTo>
                  <a:close/>
                  <a:moveTo>
                    <a:pt x="16023" y="4707"/>
                  </a:moveTo>
                  <a:lnTo>
                    <a:pt x="16813" y="4996"/>
                  </a:lnTo>
                  <a:lnTo>
                    <a:pt x="15668" y="8142"/>
                  </a:lnTo>
                  <a:cubicBezTo>
                    <a:pt x="15605" y="8312"/>
                    <a:pt x="15443" y="8419"/>
                    <a:pt x="15271" y="8419"/>
                  </a:cubicBezTo>
                  <a:cubicBezTo>
                    <a:pt x="15224" y="8419"/>
                    <a:pt x="15175" y="8411"/>
                    <a:pt x="15128" y="8394"/>
                  </a:cubicBezTo>
                  <a:cubicBezTo>
                    <a:pt x="14909" y="8314"/>
                    <a:pt x="14795" y="8072"/>
                    <a:pt x="14875" y="7854"/>
                  </a:cubicBezTo>
                  <a:lnTo>
                    <a:pt x="16023" y="4707"/>
                  </a:lnTo>
                  <a:close/>
                  <a:moveTo>
                    <a:pt x="15071" y="4399"/>
                  </a:moveTo>
                  <a:cubicBezTo>
                    <a:pt x="15139" y="4399"/>
                    <a:pt x="15209" y="4411"/>
                    <a:pt x="15277" y="4436"/>
                  </a:cubicBezTo>
                  <a:lnTo>
                    <a:pt x="15337" y="4457"/>
                  </a:lnTo>
                  <a:lnTo>
                    <a:pt x="14193" y="7603"/>
                  </a:lnTo>
                  <a:cubicBezTo>
                    <a:pt x="13977" y="8197"/>
                    <a:pt x="14284" y="8860"/>
                    <a:pt x="14879" y="9076"/>
                  </a:cubicBezTo>
                  <a:cubicBezTo>
                    <a:pt x="15009" y="9123"/>
                    <a:pt x="15141" y="9145"/>
                    <a:pt x="15272" y="9145"/>
                  </a:cubicBezTo>
                  <a:cubicBezTo>
                    <a:pt x="15741" y="9145"/>
                    <a:pt x="16183" y="8856"/>
                    <a:pt x="16352" y="8391"/>
                  </a:cubicBezTo>
                  <a:lnTo>
                    <a:pt x="17496" y="5244"/>
                  </a:lnTo>
                  <a:lnTo>
                    <a:pt x="17557" y="5266"/>
                  </a:lnTo>
                  <a:cubicBezTo>
                    <a:pt x="17871" y="5381"/>
                    <a:pt x="18031" y="5729"/>
                    <a:pt x="17919" y="6043"/>
                  </a:cubicBezTo>
                  <a:lnTo>
                    <a:pt x="15880" y="11645"/>
                  </a:lnTo>
                  <a:lnTo>
                    <a:pt x="12955" y="11645"/>
                  </a:lnTo>
                  <a:lnTo>
                    <a:pt x="12469" y="10306"/>
                  </a:lnTo>
                  <a:cubicBezTo>
                    <a:pt x="12497" y="10275"/>
                    <a:pt x="12520" y="10235"/>
                    <a:pt x="12536" y="10193"/>
                  </a:cubicBezTo>
                  <a:lnTo>
                    <a:pt x="14498" y="4798"/>
                  </a:lnTo>
                  <a:cubicBezTo>
                    <a:pt x="14590" y="4552"/>
                    <a:pt x="14823" y="4399"/>
                    <a:pt x="15071" y="4399"/>
                  </a:cubicBezTo>
                  <a:close/>
                  <a:moveTo>
                    <a:pt x="7788" y="727"/>
                  </a:moveTo>
                  <a:cubicBezTo>
                    <a:pt x="8035" y="727"/>
                    <a:pt x="8269" y="880"/>
                    <a:pt x="8358" y="1126"/>
                  </a:cubicBezTo>
                  <a:lnTo>
                    <a:pt x="12186" y="11646"/>
                  </a:lnTo>
                  <a:lnTo>
                    <a:pt x="8314" y="11646"/>
                  </a:lnTo>
                  <a:lnTo>
                    <a:pt x="8051" y="10922"/>
                  </a:lnTo>
                  <a:lnTo>
                    <a:pt x="9077" y="10548"/>
                  </a:lnTo>
                  <a:cubicBezTo>
                    <a:pt x="9266" y="10478"/>
                    <a:pt x="9364" y="10269"/>
                    <a:pt x="9294" y="10080"/>
                  </a:cubicBezTo>
                  <a:cubicBezTo>
                    <a:pt x="9240" y="9934"/>
                    <a:pt x="9100" y="9842"/>
                    <a:pt x="8952" y="9842"/>
                  </a:cubicBezTo>
                  <a:cubicBezTo>
                    <a:pt x="8910" y="9842"/>
                    <a:pt x="8868" y="9849"/>
                    <a:pt x="8827" y="9864"/>
                  </a:cubicBezTo>
                  <a:lnTo>
                    <a:pt x="7801" y="10237"/>
                  </a:lnTo>
                  <a:lnTo>
                    <a:pt x="7384" y="9097"/>
                  </a:lnTo>
                  <a:lnTo>
                    <a:pt x="8412" y="8723"/>
                  </a:lnTo>
                  <a:cubicBezTo>
                    <a:pt x="8599" y="8655"/>
                    <a:pt x="8697" y="8445"/>
                    <a:pt x="8628" y="8257"/>
                  </a:cubicBezTo>
                  <a:cubicBezTo>
                    <a:pt x="8573" y="8109"/>
                    <a:pt x="8434" y="8017"/>
                    <a:pt x="8285" y="8017"/>
                  </a:cubicBezTo>
                  <a:cubicBezTo>
                    <a:pt x="8244" y="8017"/>
                    <a:pt x="8202" y="8024"/>
                    <a:pt x="8160" y="8040"/>
                  </a:cubicBezTo>
                  <a:lnTo>
                    <a:pt x="7134" y="8413"/>
                  </a:lnTo>
                  <a:lnTo>
                    <a:pt x="6718" y="7272"/>
                  </a:lnTo>
                  <a:lnTo>
                    <a:pt x="8656" y="6567"/>
                  </a:lnTo>
                  <a:cubicBezTo>
                    <a:pt x="8845" y="6498"/>
                    <a:pt x="8942" y="6289"/>
                    <a:pt x="8874" y="6100"/>
                  </a:cubicBezTo>
                  <a:cubicBezTo>
                    <a:pt x="8819" y="5953"/>
                    <a:pt x="8679" y="5861"/>
                    <a:pt x="8531" y="5861"/>
                  </a:cubicBezTo>
                  <a:cubicBezTo>
                    <a:pt x="8489" y="5861"/>
                    <a:pt x="8447" y="5869"/>
                    <a:pt x="8406" y="5884"/>
                  </a:cubicBezTo>
                  <a:lnTo>
                    <a:pt x="6476" y="6590"/>
                  </a:lnTo>
                  <a:lnTo>
                    <a:pt x="6061" y="5450"/>
                  </a:lnTo>
                  <a:lnTo>
                    <a:pt x="7087" y="5077"/>
                  </a:lnTo>
                  <a:cubicBezTo>
                    <a:pt x="7276" y="5007"/>
                    <a:pt x="7374" y="4798"/>
                    <a:pt x="7305" y="4609"/>
                  </a:cubicBezTo>
                  <a:cubicBezTo>
                    <a:pt x="7250" y="4463"/>
                    <a:pt x="7111" y="4371"/>
                    <a:pt x="6962" y="4371"/>
                  </a:cubicBezTo>
                  <a:cubicBezTo>
                    <a:pt x="6921" y="4371"/>
                    <a:pt x="6879" y="4378"/>
                    <a:pt x="6837" y="4393"/>
                  </a:cubicBezTo>
                  <a:lnTo>
                    <a:pt x="5811" y="4765"/>
                  </a:lnTo>
                  <a:lnTo>
                    <a:pt x="5395" y="3626"/>
                  </a:lnTo>
                  <a:lnTo>
                    <a:pt x="6422" y="3252"/>
                  </a:lnTo>
                  <a:cubicBezTo>
                    <a:pt x="6610" y="3184"/>
                    <a:pt x="6708" y="2973"/>
                    <a:pt x="6638" y="2786"/>
                  </a:cubicBezTo>
                  <a:cubicBezTo>
                    <a:pt x="6584" y="2638"/>
                    <a:pt x="6444" y="2546"/>
                    <a:pt x="6296" y="2546"/>
                  </a:cubicBezTo>
                  <a:cubicBezTo>
                    <a:pt x="6254" y="2546"/>
                    <a:pt x="6212" y="2553"/>
                    <a:pt x="6171" y="2568"/>
                  </a:cubicBezTo>
                  <a:lnTo>
                    <a:pt x="5145" y="2942"/>
                  </a:lnTo>
                  <a:lnTo>
                    <a:pt x="4937" y="2371"/>
                  </a:lnTo>
                  <a:cubicBezTo>
                    <a:pt x="4823" y="2057"/>
                    <a:pt x="4984" y="1707"/>
                    <a:pt x="5300" y="1594"/>
                  </a:cubicBezTo>
                  <a:lnTo>
                    <a:pt x="7580" y="764"/>
                  </a:lnTo>
                  <a:cubicBezTo>
                    <a:pt x="7649" y="739"/>
                    <a:pt x="7719" y="727"/>
                    <a:pt x="7788" y="727"/>
                  </a:cubicBezTo>
                  <a:close/>
                  <a:moveTo>
                    <a:pt x="17275" y="9938"/>
                  </a:moveTo>
                  <a:cubicBezTo>
                    <a:pt x="17298" y="9944"/>
                    <a:pt x="17324" y="9945"/>
                    <a:pt x="17348" y="9945"/>
                  </a:cubicBezTo>
                  <a:lnTo>
                    <a:pt x="20744" y="9945"/>
                  </a:lnTo>
                  <a:cubicBezTo>
                    <a:pt x="21615" y="9945"/>
                    <a:pt x="22322" y="10653"/>
                    <a:pt x="22322" y="11524"/>
                  </a:cubicBezTo>
                  <a:lnTo>
                    <a:pt x="22322" y="14696"/>
                  </a:lnTo>
                  <a:cubicBezTo>
                    <a:pt x="21909" y="14310"/>
                    <a:pt x="21354" y="14071"/>
                    <a:pt x="20744" y="14071"/>
                  </a:cubicBezTo>
                  <a:lnTo>
                    <a:pt x="20139" y="14071"/>
                  </a:lnTo>
                  <a:lnTo>
                    <a:pt x="20139" y="12373"/>
                  </a:lnTo>
                  <a:lnTo>
                    <a:pt x="20744" y="12373"/>
                  </a:lnTo>
                  <a:cubicBezTo>
                    <a:pt x="20945" y="12373"/>
                    <a:pt x="21108" y="12209"/>
                    <a:pt x="21108" y="12009"/>
                  </a:cubicBezTo>
                  <a:cubicBezTo>
                    <a:pt x="21108" y="11808"/>
                    <a:pt x="20945" y="11645"/>
                    <a:pt x="20744" y="11645"/>
                  </a:cubicBezTo>
                  <a:lnTo>
                    <a:pt x="16653" y="11645"/>
                  </a:lnTo>
                  <a:lnTo>
                    <a:pt x="17275" y="9938"/>
                  </a:lnTo>
                  <a:close/>
                  <a:moveTo>
                    <a:pt x="6917" y="9945"/>
                  </a:moveTo>
                  <a:lnTo>
                    <a:pt x="7237" y="10825"/>
                  </a:lnTo>
                  <a:lnTo>
                    <a:pt x="7237" y="10828"/>
                  </a:lnTo>
                  <a:lnTo>
                    <a:pt x="7237" y="10829"/>
                  </a:lnTo>
                  <a:lnTo>
                    <a:pt x="7534" y="11645"/>
                  </a:lnTo>
                  <a:lnTo>
                    <a:pt x="5217" y="11645"/>
                  </a:lnTo>
                  <a:cubicBezTo>
                    <a:pt x="5017" y="11645"/>
                    <a:pt x="4853" y="11808"/>
                    <a:pt x="4853" y="12009"/>
                  </a:cubicBezTo>
                  <a:cubicBezTo>
                    <a:pt x="4853" y="12209"/>
                    <a:pt x="5017" y="12373"/>
                    <a:pt x="5217" y="12373"/>
                  </a:cubicBezTo>
                  <a:lnTo>
                    <a:pt x="16501" y="12373"/>
                  </a:lnTo>
                  <a:lnTo>
                    <a:pt x="16501" y="14072"/>
                  </a:lnTo>
                  <a:lnTo>
                    <a:pt x="5217" y="14072"/>
                  </a:lnTo>
                  <a:cubicBezTo>
                    <a:pt x="4607" y="14072"/>
                    <a:pt x="4052" y="14311"/>
                    <a:pt x="3640" y="14698"/>
                  </a:cubicBezTo>
                  <a:lnTo>
                    <a:pt x="3640" y="11524"/>
                  </a:lnTo>
                  <a:cubicBezTo>
                    <a:pt x="3640" y="10653"/>
                    <a:pt x="4347" y="9945"/>
                    <a:pt x="5217" y="9945"/>
                  </a:cubicBezTo>
                  <a:close/>
                  <a:moveTo>
                    <a:pt x="19413" y="12373"/>
                  </a:moveTo>
                  <a:lnTo>
                    <a:pt x="19413" y="15405"/>
                  </a:lnTo>
                  <a:cubicBezTo>
                    <a:pt x="19413" y="16006"/>
                    <a:pt x="18922" y="16498"/>
                    <a:pt x="18320" y="16498"/>
                  </a:cubicBezTo>
                  <a:cubicBezTo>
                    <a:pt x="17717" y="16498"/>
                    <a:pt x="17227" y="16009"/>
                    <a:pt x="17230" y="15405"/>
                  </a:cubicBezTo>
                  <a:lnTo>
                    <a:pt x="17230" y="14435"/>
                  </a:lnTo>
                  <a:lnTo>
                    <a:pt x="17230" y="12373"/>
                  </a:lnTo>
                  <a:close/>
                  <a:moveTo>
                    <a:pt x="8614" y="19653"/>
                  </a:moveTo>
                  <a:cubicBezTo>
                    <a:pt x="8679" y="19653"/>
                    <a:pt x="8734" y="19706"/>
                    <a:pt x="8734" y="19774"/>
                  </a:cubicBezTo>
                  <a:lnTo>
                    <a:pt x="8734" y="20258"/>
                  </a:lnTo>
                  <a:cubicBezTo>
                    <a:pt x="8734" y="20324"/>
                    <a:pt x="8682" y="20379"/>
                    <a:pt x="8614" y="20379"/>
                  </a:cubicBezTo>
                  <a:lnTo>
                    <a:pt x="5702" y="20379"/>
                  </a:lnTo>
                  <a:cubicBezTo>
                    <a:pt x="5636" y="20379"/>
                    <a:pt x="5581" y="20325"/>
                    <a:pt x="5581" y="20258"/>
                  </a:cubicBezTo>
                  <a:lnTo>
                    <a:pt x="5581" y="19774"/>
                  </a:lnTo>
                  <a:cubicBezTo>
                    <a:pt x="5581" y="19707"/>
                    <a:pt x="5635" y="19653"/>
                    <a:pt x="5702" y="19653"/>
                  </a:cubicBezTo>
                  <a:close/>
                  <a:moveTo>
                    <a:pt x="5702" y="18924"/>
                  </a:moveTo>
                  <a:cubicBezTo>
                    <a:pt x="5233" y="18924"/>
                    <a:pt x="4853" y="19305"/>
                    <a:pt x="4853" y="19774"/>
                  </a:cubicBezTo>
                  <a:lnTo>
                    <a:pt x="4853" y="20258"/>
                  </a:lnTo>
                  <a:cubicBezTo>
                    <a:pt x="4853" y="20727"/>
                    <a:pt x="5233" y="21107"/>
                    <a:pt x="5702" y="21107"/>
                  </a:cubicBezTo>
                  <a:lnTo>
                    <a:pt x="8614" y="21107"/>
                  </a:lnTo>
                  <a:cubicBezTo>
                    <a:pt x="9083" y="21107"/>
                    <a:pt x="9463" y="20727"/>
                    <a:pt x="9463" y="20258"/>
                  </a:cubicBezTo>
                  <a:lnTo>
                    <a:pt x="9463" y="19774"/>
                  </a:lnTo>
                  <a:cubicBezTo>
                    <a:pt x="9463" y="19306"/>
                    <a:pt x="9083" y="18924"/>
                    <a:pt x="8614" y="18924"/>
                  </a:cubicBezTo>
                  <a:close/>
                  <a:moveTo>
                    <a:pt x="20744" y="14799"/>
                  </a:moveTo>
                  <a:cubicBezTo>
                    <a:pt x="21615" y="14799"/>
                    <a:pt x="22322" y="15506"/>
                    <a:pt x="22322" y="16376"/>
                  </a:cubicBezTo>
                  <a:lnTo>
                    <a:pt x="22324" y="16376"/>
                  </a:lnTo>
                  <a:lnTo>
                    <a:pt x="22324" y="20744"/>
                  </a:lnTo>
                  <a:cubicBezTo>
                    <a:pt x="22324" y="21616"/>
                    <a:pt x="21617" y="22322"/>
                    <a:pt x="20747" y="22322"/>
                  </a:cubicBezTo>
                  <a:lnTo>
                    <a:pt x="5217" y="22322"/>
                  </a:lnTo>
                  <a:cubicBezTo>
                    <a:pt x="4347" y="22322"/>
                    <a:pt x="3640" y="21616"/>
                    <a:pt x="3640" y="20744"/>
                  </a:cubicBezTo>
                  <a:lnTo>
                    <a:pt x="3640" y="16376"/>
                  </a:lnTo>
                  <a:cubicBezTo>
                    <a:pt x="3640" y="15506"/>
                    <a:pt x="4347" y="14799"/>
                    <a:pt x="5217" y="14799"/>
                  </a:cubicBezTo>
                  <a:lnTo>
                    <a:pt x="16501" y="14799"/>
                  </a:lnTo>
                  <a:lnTo>
                    <a:pt x="16501" y="15405"/>
                  </a:lnTo>
                  <a:cubicBezTo>
                    <a:pt x="16501" y="16407"/>
                    <a:pt x="17316" y="17224"/>
                    <a:pt x="18320" y="17224"/>
                  </a:cubicBezTo>
                  <a:cubicBezTo>
                    <a:pt x="19322" y="17224"/>
                    <a:pt x="20139" y="16409"/>
                    <a:pt x="20139" y="15405"/>
                  </a:cubicBezTo>
                  <a:lnTo>
                    <a:pt x="20139" y="14799"/>
                  </a:lnTo>
                  <a:close/>
                  <a:moveTo>
                    <a:pt x="364" y="22320"/>
                  </a:moveTo>
                  <a:cubicBezTo>
                    <a:pt x="164" y="22320"/>
                    <a:pt x="0" y="22484"/>
                    <a:pt x="0" y="22684"/>
                  </a:cubicBezTo>
                  <a:cubicBezTo>
                    <a:pt x="0" y="22886"/>
                    <a:pt x="164" y="23049"/>
                    <a:pt x="364" y="23049"/>
                  </a:cubicBezTo>
                  <a:lnTo>
                    <a:pt x="412" y="23049"/>
                  </a:lnTo>
                  <a:cubicBezTo>
                    <a:pt x="613" y="23049"/>
                    <a:pt x="776" y="22886"/>
                    <a:pt x="776" y="22684"/>
                  </a:cubicBezTo>
                  <a:cubicBezTo>
                    <a:pt x="776" y="22484"/>
                    <a:pt x="613" y="22322"/>
                    <a:pt x="412" y="22320"/>
                  </a:cubicBezTo>
                  <a:close/>
                  <a:moveTo>
                    <a:pt x="7785" y="0"/>
                  </a:moveTo>
                  <a:cubicBezTo>
                    <a:pt x="7631" y="0"/>
                    <a:pt x="7476" y="27"/>
                    <a:pt x="7327" y="81"/>
                  </a:cubicBezTo>
                  <a:lnTo>
                    <a:pt x="5048" y="911"/>
                  </a:lnTo>
                  <a:cubicBezTo>
                    <a:pt x="4713" y="1032"/>
                    <a:pt x="4447" y="1278"/>
                    <a:pt x="4295" y="1601"/>
                  </a:cubicBezTo>
                  <a:cubicBezTo>
                    <a:pt x="4144" y="1922"/>
                    <a:pt x="4129" y="2284"/>
                    <a:pt x="4251" y="2621"/>
                  </a:cubicBezTo>
                  <a:lnTo>
                    <a:pt x="4582" y="3528"/>
                  </a:lnTo>
                  <a:cubicBezTo>
                    <a:pt x="4582" y="3528"/>
                    <a:pt x="4583" y="3531"/>
                    <a:pt x="4583" y="3532"/>
                  </a:cubicBezTo>
                  <a:cubicBezTo>
                    <a:pt x="4583" y="3532"/>
                    <a:pt x="4585" y="3533"/>
                    <a:pt x="4585" y="3535"/>
                  </a:cubicBezTo>
                  <a:lnTo>
                    <a:pt x="6652" y="9218"/>
                  </a:lnTo>
                  <a:lnTo>
                    <a:pt x="5219" y="9218"/>
                  </a:lnTo>
                  <a:cubicBezTo>
                    <a:pt x="3947" y="9218"/>
                    <a:pt x="2913" y="10254"/>
                    <a:pt x="2913" y="11524"/>
                  </a:cubicBezTo>
                  <a:lnTo>
                    <a:pt x="2913" y="20743"/>
                  </a:lnTo>
                  <a:cubicBezTo>
                    <a:pt x="2913" y="21353"/>
                    <a:pt x="3151" y="21908"/>
                    <a:pt x="3539" y="22320"/>
                  </a:cubicBezTo>
                  <a:lnTo>
                    <a:pt x="2305" y="22320"/>
                  </a:lnTo>
                  <a:cubicBezTo>
                    <a:pt x="2105" y="22320"/>
                    <a:pt x="1941" y="22484"/>
                    <a:pt x="1941" y="22684"/>
                  </a:cubicBezTo>
                  <a:cubicBezTo>
                    <a:pt x="1941" y="22886"/>
                    <a:pt x="2105" y="23049"/>
                    <a:pt x="2305" y="23049"/>
                  </a:cubicBezTo>
                  <a:lnTo>
                    <a:pt x="20744" y="23049"/>
                  </a:lnTo>
                  <a:cubicBezTo>
                    <a:pt x="22016" y="23049"/>
                    <a:pt x="23051" y="22015"/>
                    <a:pt x="23051" y="20743"/>
                  </a:cubicBezTo>
                  <a:lnTo>
                    <a:pt x="23051" y="11524"/>
                  </a:lnTo>
                  <a:cubicBezTo>
                    <a:pt x="23051" y="10256"/>
                    <a:pt x="22019" y="9222"/>
                    <a:pt x="20755" y="9222"/>
                  </a:cubicBezTo>
                  <a:cubicBezTo>
                    <a:pt x="20753" y="9222"/>
                    <a:pt x="20752" y="9222"/>
                    <a:pt x="20750" y="9222"/>
                  </a:cubicBezTo>
                  <a:lnTo>
                    <a:pt x="17542" y="9222"/>
                  </a:lnTo>
                  <a:lnTo>
                    <a:pt x="18605" y="6296"/>
                  </a:lnTo>
                  <a:cubicBezTo>
                    <a:pt x="18830" y="5684"/>
                    <a:pt x="18573" y="5010"/>
                    <a:pt x="18028" y="4690"/>
                  </a:cubicBezTo>
                  <a:lnTo>
                    <a:pt x="18409" y="3644"/>
                  </a:lnTo>
                  <a:cubicBezTo>
                    <a:pt x="18487" y="3431"/>
                    <a:pt x="18476" y="3199"/>
                    <a:pt x="18381" y="2993"/>
                  </a:cubicBezTo>
                  <a:cubicBezTo>
                    <a:pt x="18284" y="2787"/>
                    <a:pt x="18114" y="2632"/>
                    <a:pt x="17901" y="2554"/>
                  </a:cubicBezTo>
                  <a:lnTo>
                    <a:pt x="16761" y="2139"/>
                  </a:lnTo>
                  <a:cubicBezTo>
                    <a:pt x="16665" y="2104"/>
                    <a:pt x="16567" y="2088"/>
                    <a:pt x="16470" y="2088"/>
                  </a:cubicBezTo>
                  <a:cubicBezTo>
                    <a:pt x="16123" y="2088"/>
                    <a:pt x="15796" y="2302"/>
                    <a:pt x="15671" y="2647"/>
                  </a:cubicBezTo>
                  <a:lnTo>
                    <a:pt x="15290" y="3694"/>
                  </a:lnTo>
                  <a:cubicBezTo>
                    <a:pt x="15216" y="3682"/>
                    <a:pt x="15143" y="3675"/>
                    <a:pt x="15070" y="3675"/>
                  </a:cubicBezTo>
                  <a:cubicBezTo>
                    <a:pt x="14525" y="3675"/>
                    <a:pt x="14013" y="4012"/>
                    <a:pt x="13815" y="4554"/>
                  </a:cubicBezTo>
                  <a:lnTo>
                    <a:pt x="12094" y="9280"/>
                  </a:lnTo>
                  <a:lnTo>
                    <a:pt x="9037" y="880"/>
                  </a:lnTo>
                  <a:cubicBezTo>
                    <a:pt x="8916" y="543"/>
                    <a:pt x="8670" y="278"/>
                    <a:pt x="8348" y="127"/>
                  </a:cubicBezTo>
                  <a:cubicBezTo>
                    <a:pt x="8169" y="42"/>
                    <a:pt x="7977" y="0"/>
                    <a:pt x="77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281794" y="2269453"/>
            <a:ext cx="4572152" cy="2112900"/>
          </a:xfrm>
          <a:prstGeom prst="rect">
            <a:avLst/>
          </a:prstGeom>
        </p:spPr>
        <p:txBody>
          <a:bodyPr spcFirstLastPara="1" wrap="square" lIns="91425" tIns="91425" rIns="91425" bIns="91425" anchor="ctr" anchorCtr="0">
            <a:noAutofit/>
          </a:bodyPr>
          <a:lstStyle/>
          <a:p>
            <a:pPr lvl="0"/>
            <a:r>
              <a:rPr lang="ru-RU" sz="4400" b="1" dirty="0" smtClean="0">
                <a:latin typeface="Amatic SC" charset="-79"/>
                <a:cs typeface="Amatic SC" charset="-79"/>
              </a:rPr>
              <a:t/>
            </a:r>
            <a:br>
              <a:rPr lang="ru-RU" sz="4400" b="1" dirty="0" smtClean="0">
                <a:latin typeface="Amatic SC" charset="-79"/>
                <a:cs typeface="Amatic SC" charset="-79"/>
              </a:rPr>
            </a:br>
            <a:r>
              <a:rPr lang="ru-RU" sz="4400" b="1" dirty="0" err="1" smtClean="0">
                <a:latin typeface="Amatic SC" charset="-79"/>
                <a:cs typeface="Amatic SC" charset="-79"/>
              </a:rPr>
              <a:t>Мотивація</a:t>
            </a:r>
            <a:r>
              <a:rPr lang="ru-RU" sz="4400" b="1" dirty="0" smtClean="0">
                <a:latin typeface="Amatic SC" charset="-79"/>
                <a:cs typeface="Amatic SC" charset="-79"/>
              </a:rPr>
              <a:t> </a:t>
            </a:r>
            <a:r>
              <a:rPr lang="ru-RU" sz="4400" b="1" dirty="0" err="1">
                <a:latin typeface="Amatic SC" charset="-79"/>
                <a:cs typeface="Amatic SC" charset="-79"/>
              </a:rPr>
              <a:t>навчально-пізнавальної</a:t>
            </a:r>
            <a:r>
              <a:rPr lang="ru-RU" sz="4400" b="1" dirty="0">
                <a:latin typeface="Amatic SC" charset="-79"/>
                <a:cs typeface="Amatic SC" charset="-79"/>
              </a:rPr>
              <a:t> </a:t>
            </a:r>
            <a:r>
              <a:rPr lang="ru-RU" sz="4400" b="1" dirty="0" err="1">
                <a:latin typeface="Amatic SC" charset="-79"/>
                <a:cs typeface="Amatic SC" charset="-79"/>
              </a:rPr>
              <a:t>діяльності</a:t>
            </a:r>
            <a:r>
              <a:rPr lang="ru-RU" sz="4400" b="1" dirty="0">
                <a:latin typeface="Amatic SC" charset="-79"/>
                <a:cs typeface="Amatic SC" charset="-79"/>
              </a:rPr>
              <a:t> </a:t>
            </a:r>
            <a:r>
              <a:rPr lang="ru-RU" sz="4400" b="1" dirty="0" err="1">
                <a:latin typeface="Amatic SC" charset="-79"/>
                <a:cs typeface="Amatic SC" charset="-79"/>
              </a:rPr>
              <a:t>учнів</a:t>
            </a:r>
            <a:r>
              <a:rPr lang="ru-RU" sz="4400" b="1" dirty="0">
                <a:latin typeface="Amatic SC" charset="-79"/>
                <a:cs typeface="Amatic SC" charset="-79"/>
              </a:rPr>
              <a:t/>
            </a:r>
            <a:br>
              <a:rPr lang="ru-RU" sz="4400" b="1" dirty="0">
                <a:latin typeface="Amatic SC" charset="-79"/>
                <a:cs typeface="Amatic SC" charset="-79"/>
              </a:rPr>
            </a:br>
            <a:endParaRPr sz="44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1737" name="Google Shape;1737;p43"/>
          <p:cNvCxnSpPr>
            <a:stCxn id="1733" idx="4"/>
            <a:endCxn id="1734" idx="0"/>
          </p:cNvCxnSpPr>
          <p:nvPr/>
        </p:nvCxnSpPr>
        <p:spPr>
          <a:xfrm flipH="1">
            <a:off x="4567870" y="1836124"/>
            <a:ext cx="4157" cy="433329"/>
          </a:xfrm>
          <a:prstGeom prst="straightConnector1">
            <a:avLst/>
          </a:prstGeom>
          <a:noFill/>
          <a:ln w="9525" cap="flat" cmpd="sng">
            <a:solidFill>
              <a:srgbClr val="000000"/>
            </a:solidFill>
            <a:prstDash val="solid"/>
            <a:round/>
            <a:headEnd type="none" w="med" len="med"/>
            <a:tailEnd type="none" w="med" len="med"/>
          </a:ln>
        </p:spPr>
      </p:cxnSp>
      <p:grpSp>
        <p:nvGrpSpPr>
          <p:cNvPr id="1766" name="Google Shape;1766;p43"/>
          <p:cNvGrpSpPr/>
          <p:nvPr/>
        </p:nvGrpSpPr>
        <p:grpSpPr>
          <a:xfrm>
            <a:off x="6696989" y="3176275"/>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467789" y="3594773"/>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04"/>
        <p:cNvGrpSpPr/>
        <p:nvPr/>
      </p:nvGrpSpPr>
      <p:grpSpPr>
        <a:xfrm>
          <a:off x="0" y="0"/>
          <a:ext cx="0" cy="0"/>
          <a:chOff x="0" y="0"/>
          <a:chExt cx="0" cy="0"/>
        </a:xfrm>
      </p:grpSpPr>
      <p:sp>
        <p:nvSpPr>
          <p:cNvPr id="3505" name="Google Shape;3505;p53"/>
          <p:cNvSpPr txBox="1">
            <a:spLocks noGrp="1"/>
          </p:cNvSpPr>
          <p:nvPr>
            <p:ph type="subTitle" idx="1"/>
          </p:nvPr>
        </p:nvSpPr>
        <p:spPr>
          <a:xfrm>
            <a:off x="719562" y="1851173"/>
            <a:ext cx="4360200" cy="1980300"/>
          </a:xfrm>
          <a:prstGeom prst="rect">
            <a:avLst/>
          </a:prstGeom>
        </p:spPr>
        <p:txBody>
          <a:bodyPr spcFirstLastPara="1" wrap="square" lIns="91425" tIns="91425" rIns="91425" bIns="91425" anchor="ctr" anchorCtr="0">
            <a:noAutofit/>
          </a:bodyPr>
          <a:lstStyle/>
          <a:p>
            <a:pPr marL="0" lvl="0" indent="0">
              <a:spcAft>
                <a:spcPts val="1600"/>
              </a:spcAft>
            </a:pPr>
            <a:r>
              <a:rPr lang="uk-UA" sz="1800" b="1" dirty="0" smtClean="0">
                <a:latin typeface="Amatic SC" charset="-79"/>
                <a:cs typeface="Amatic SC" charset="-79"/>
              </a:rPr>
              <a:t>На цьому етапі </a:t>
            </a:r>
            <a:r>
              <a:rPr lang="uk-UA" sz="1600" b="1" dirty="0" smtClean="0">
                <a:latin typeface="Amatic SC" charset="-79"/>
                <a:cs typeface="Amatic SC" charset="-79"/>
              </a:rPr>
              <a:t>учитель організовує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нетривалі бесіди </a:t>
            </a:r>
            <a:r>
              <a:rPr lang="uk-UA" sz="1600" b="1" dirty="0" smtClean="0">
                <a:latin typeface="Amatic SC" charset="-79"/>
                <a:cs typeface="Amatic SC" charset="-79"/>
              </a:rPr>
              <a:t>щодо важливості й значущості роботи на даному уроці для кожного учня; зазначає, що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діти </a:t>
            </a:r>
            <a:r>
              <a:rPr lang="uk-UA" sz="1600" b="1" dirty="0" smtClean="0">
                <a:latin typeface="Amatic SC" charset="-79"/>
                <a:cs typeface="Amatic SC" charset="-79"/>
              </a:rPr>
              <a:t>мають бути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уважними</a:t>
            </a:r>
            <a:r>
              <a:rPr lang="uk-UA" sz="1600" b="1" dirty="0" smtClean="0">
                <a:solidFill>
                  <a:schemeClr val="accent2">
                    <a:lumMod val="50000"/>
                  </a:schemeClr>
                </a:solidFill>
                <a:latin typeface="Amatic SC" charset="-79"/>
                <a:cs typeface="Amatic SC" charset="-79"/>
              </a:rPr>
              <a:t> </a:t>
            </a:r>
            <a:r>
              <a:rPr lang="uk-UA" sz="1600" b="1" dirty="0" smtClean="0">
                <a:latin typeface="Amatic SC" charset="-79"/>
                <a:cs typeface="Amatic SC" charset="-79"/>
              </a:rPr>
              <a:t>й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сумлінно працювати</a:t>
            </a:r>
            <a:r>
              <a:rPr lang="uk-UA" sz="1600" b="1" dirty="0" smtClean="0">
                <a:latin typeface="Amatic SC" charset="-79"/>
                <a:cs typeface="Amatic SC" charset="-79"/>
              </a:rPr>
              <a:t>, щоб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набути </a:t>
            </a:r>
            <a:r>
              <a:rPr lang="uk-UA" sz="1600" b="1" dirty="0" smtClean="0">
                <a:latin typeface="Amatic SC" charset="-79"/>
                <a:cs typeface="Amatic SC" charset="-79"/>
              </a:rPr>
              <a:t>певного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вміння </a:t>
            </a:r>
            <a:r>
              <a:rPr lang="uk-UA" sz="1600" b="1" dirty="0" smtClean="0">
                <a:latin typeface="Amatic SC" charset="-79"/>
                <a:cs typeface="Amatic SC" charset="-79"/>
              </a:rPr>
              <a:t>або навички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виконання </a:t>
            </a:r>
            <a:r>
              <a:rPr lang="uk-UA" sz="1600" b="1" dirty="0" smtClean="0">
                <a:latin typeface="Amatic SC" charset="-79"/>
                <a:cs typeface="Amatic SC" charset="-79"/>
              </a:rPr>
              <a:t>дії, як ця дія знадобиться у майбутньому навчанні та в повсякденному житті. </a:t>
            </a:r>
          </a:p>
          <a:p>
            <a:pPr marL="0" lvl="0" indent="0">
              <a:spcAft>
                <a:spcPts val="1600"/>
              </a:spcAft>
            </a:pPr>
            <a:r>
              <a:rPr lang="uk-UA" sz="1600" b="1" dirty="0" smtClean="0">
                <a:latin typeface="Amatic SC" charset="-79"/>
                <a:cs typeface="Amatic SC" charset="-79"/>
              </a:rPr>
              <a:t>На етапі мотивації доноситься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мета</a:t>
            </a:r>
            <a:r>
              <a:rPr lang="uk-UA" sz="1600" b="1" dirty="0" smtClean="0">
                <a:effectLst>
                  <a:outerShdw blurRad="38100" dist="38100" dir="2700000" algn="tl">
                    <a:srgbClr val="000000">
                      <a:alpha val="43137"/>
                    </a:srgbClr>
                  </a:outerShdw>
                </a:effectLst>
                <a:latin typeface="Amatic SC" charset="-79"/>
                <a:cs typeface="Amatic SC" charset="-79"/>
              </a:rPr>
              <a:t>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і</a:t>
            </a:r>
            <a:r>
              <a:rPr lang="uk-UA" sz="1600" b="1" dirty="0" smtClean="0">
                <a:latin typeface="Amatic SC" charset="-79"/>
                <a:cs typeface="Amatic SC" charset="-79"/>
              </a:rPr>
              <a:t>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завдання</a:t>
            </a:r>
            <a:r>
              <a:rPr lang="uk-UA" sz="1600" b="1" dirty="0" smtClean="0">
                <a:effectLst>
                  <a:outerShdw blurRad="38100" dist="38100" dir="2700000" algn="tl">
                    <a:srgbClr val="000000">
                      <a:alpha val="43137"/>
                    </a:srgbClr>
                  </a:outerShdw>
                </a:effectLst>
                <a:latin typeface="Amatic SC" charset="-79"/>
                <a:cs typeface="Amatic SC" charset="-79"/>
              </a:rPr>
              <a:t> </a:t>
            </a:r>
            <a:r>
              <a:rPr lang="uk-UA" sz="1600" b="1" dirty="0" smtClean="0">
                <a:latin typeface="Amatic SC" charset="-79"/>
                <a:cs typeface="Amatic SC" charset="-79"/>
              </a:rPr>
              <a:t>уроку. Важливо, щоб учні сприйняли їх як особисті, — за таких умов вони будуть психологічно готовими до сприймання нового. Тут стануть у нагоді, зокрема, цікаві історичні й математичні довідки, факти — так школярі можуть відчути, що вони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засвоюють </a:t>
            </a:r>
            <a:r>
              <a:rPr lang="uk-UA" sz="1600" b="1" dirty="0" smtClean="0">
                <a:latin typeface="Amatic SC" charset="-79"/>
                <a:cs typeface="Amatic SC" charset="-79"/>
              </a:rPr>
              <a:t>культуру, </a:t>
            </a:r>
            <a:r>
              <a:rPr lang="uk-UA" sz="1600" b="1"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накопичену </a:t>
            </a:r>
            <a:r>
              <a:rPr lang="uk-UA" sz="1600" b="1" dirty="0" smtClean="0">
                <a:latin typeface="Amatic SC" charset="-79"/>
                <a:cs typeface="Amatic SC" charset="-79"/>
              </a:rPr>
              <a:t>людством за часи його існування.</a:t>
            </a:r>
            <a:r>
              <a:rPr lang="uk-UA" sz="1600" b="1" dirty="0">
                <a:latin typeface="Amatic SC" charset="-79"/>
                <a:cs typeface="Amatic SC" charset="-79"/>
              </a:rPr>
              <a:t> </a:t>
            </a:r>
            <a:r>
              <a:rPr lang="uk-UA" sz="1600" b="1" dirty="0" smtClean="0">
                <a:latin typeface="Amatic SC" charset="-79"/>
                <a:cs typeface="Amatic SC" charset="-79"/>
              </a:rPr>
              <a:t>Також можемо використати </a:t>
            </a:r>
            <a:r>
              <a:rPr lang="uk-UA" sz="1600" b="1" dirty="0" smtClean="0">
                <a:solidFill>
                  <a:schemeClr val="accent1">
                    <a:lumMod val="75000"/>
                  </a:schemeClr>
                </a:solidFill>
                <a:effectLst>
                  <a:outerShdw blurRad="38100" dist="38100" dir="2700000" algn="tl">
                    <a:srgbClr val="000000">
                      <a:alpha val="43137"/>
                    </a:srgbClr>
                  </a:outerShdw>
                </a:effectLst>
                <a:latin typeface="Amatic SC" charset="-79"/>
                <a:cs typeface="Amatic SC" charset="-79"/>
              </a:rPr>
              <a:t>анімаційні фільми, казки, легенди</a:t>
            </a:r>
            <a:r>
              <a:rPr lang="uk-UA" sz="1600" b="1" dirty="0" smtClean="0">
                <a:latin typeface="Amatic SC" charset="-79"/>
                <a:cs typeface="Amatic SC" charset="-79"/>
              </a:rPr>
              <a:t>.</a:t>
            </a:r>
          </a:p>
        </p:txBody>
      </p:sp>
      <p:grpSp>
        <p:nvGrpSpPr>
          <p:cNvPr id="3507" name="Google Shape;3507;p53"/>
          <p:cNvGrpSpPr/>
          <p:nvPr/>
        </p:nvGrpSpPr>
        <p:grpSpPr>
          <a:xfrm>
            <a:off x="4712799" y="1520688"/>
            <a:ext cx="1520239" cy="897516"/>
            <a:chOff x="4940150" y="876177"/>
            <a:chExt cx="1773158" cy="818659"/>
          </a:xfrm>
        </p:grpSpPr>
        <p:sp>
          <p:nvSpPr>
            <p:cNvPr id="3508" name="Google Shape;3508;p53"/>
            <p:cNvSpPr/>
            <p:nvPr/>
          </p:nvSpPr>
          <p:spPr>
            <a:xfrm rot="-4056294">
              <a:off x="5584475" y="162632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3"/>
            <p:cNvSpPr/>
            <p:nvPr/>
          </p:nvSpPr>
          <p:spPr>
            <a:xfrm rot="-4056294">
              <a:off x="6424115" y="91227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3"/>
            <p:cNvSpPr/>
            <p:nvPr/>
          </p:nvSpPr>
          <p:spPr>
            <a:xfrm rot="-4056294">
              <a:off x="5646982" y="160610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3"/>
            <p:cNvSpPr/>
            <p:nvPr/>
          </p:nvSpPr>
          <p:spPr>
            <a:xfrm rot="-4056294">
              <a:off x="6067164" y="130310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3"/>
            <p:cNvSpPr/>
            <p:nvPr/>
          </p:nvSpPr>
          <p:spPr>
            <a:xfrm rot="-4056294">
              <a:off x="5878695" y="148454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3"/>
            <p:cNvSpPr/>
            <p:nvPr/>
          </p:nvSpPr>
          <p:spPr>
            <a:xfrm rot="-4056294">
              <a:off x="5824095" y="152079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3"/>
            <p:cNvSpPr/>
            <p:nvPr/>
          </p:nvSpPr>
          <p:spPr>
            <a:xfrm rot="-4056294">
              <a:off x="5767068" y="155323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3"/>
            <p:cNvSpPr/>
            <p:nvPr/>
          </p:nvSpPr>
          <p:spPr>
            <a:xfrm rot="-4056294">
              <a:off x="5708030" y="158170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3"/>
            <p:cNvSpPr/>
            <p:nvPr/>
          </p:nvSpPr>
          <p:spPr>
            <a:xfrm rot="-4056294">
              <a:off x="5930713" y="144442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3"/>
            <p:cNvSpPr/>
            <p:nvPr/>
          </p:nvSpPr>
          <p:spPr>
            <a:xfrm rot="-4056294">
              <a:off x="6025140" y="135360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3"/>
            <p:cNvSpPr/>
            <p:nvPr/>
          </p:nvSpPr>
          <p:spPr>
            <a:xfrm rot="-4056294">
              <a:off x="6555016" y="87671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3"/>
            <p:cNvSpPr/>
            <p:nvPr/>
          </p:nvSpPr>
          <p:spPr>
            <a:xfrm rot="-4056294">
              <a:off x="6623926" y="88111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3"/>
            <p:cNvSpPr/>
            <p:nvPr/>
          </p:nvSpPr>
          <p:spPr>
            <a:xfrm rot="-4056294">
              <a:off x="6311614" y="98758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3"/>
            <p:cNvSpPr/>
            <p:nvPr/>
          </p:nvSpPr>
          <p:spPr>
            <a:xfrm rot="-4056294">
              <a:off x="6487687" y="88822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3"/>
            <p:cNvSpPr/>
            <p:nvPr/>
          </p:nvSpPr>
          <p:spPr>
            <a:xfrm rot="-4056294">
              <a:off x="6365028" y="94593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3"/>
            <p:cNvSpPr/>
            <p:nvPr/>
          </p:nvSpPr>
          <p:spPr>
            <a:xfrm rot="-4056294">
              <a:off x="6181977" y="114094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3"/>
            <p:cNvSpPr/>
            <p:nvPr/>
          </p:nvSpPr>
          <p:spPr>
            <a:xfrm rot="-4056294">
              <a:off x="6106356" y="125005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3"/>
            <p:cNvSpPr/>
            <p:nvPr/>
          </p:nvSpPr>
          <p:spPr>
            <a:xfrm rot="-4056294">
              <a:off x="6144177" y="119564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3"/>
            <p:cNvSpPr/>
            <p:nvPr/>
          </p:nvSpPr>
          <p:spPr>
            <a:xfrm rot="-4056294">
              <a:off x="5194769" y="165399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3"/>
            <p:cNvSpPr/>
            <p:nvPr/>
          </p:nvSpPr>
          <p:spPr>
            <a:xfrm rot="-4056294">
              <a:off x="6264257" y="103545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3"/>
            <p:cNvSpPr/>
            <p:nvPr/>
          </p:nvSpPr>
          <p:spPr>
            <a:xfrm rot="-4056294">
              <a:off x="6686918" y="90007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3"/>
            <p:cNvSpPr/>
            <p:nvPr/>
          </p:nvSpPr>
          <p:spPr>
            <a:xfrm rot="-4056294">
              <a:off x="6221514" y="108714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3"/>
            <p:cNvSpPr/>
            <p:nvPr/>
          </p:nvSpPr>
          <p:spPr>
            <a:xfrm rot="-4056294">
              <a:off x="5979637" y="140074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3"/>
            <p:cNvSpPr/>
            <p:nvPr/>
          </p:nvSpPr>
          <p:spPr>
            <a:xfrm rot="-4056294">
              <a:off x="5006555" y="159820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3"/>
            <p:cNvSpPr/>
            <p:nvPr/>
          </p:nvSpPr>
          <p:spPr>
            <a:xfrm rot="-4056294">
              <a:off x="5067991" y="162422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3"/>
            <p:cNvSpPr/>
            <p:nvPr/>
          </p:nvSpPr>
          <p:spPr>
            <a:xfrm rot="-4056294">
              <a:off x="4948996" y="156170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3"/>
            <p:cNvSpPr/>
            <p:nvPr/>
          </p:nvSpPr>
          <p:spPr>
            <a:xfrm rot="-4056294">
              <a:off x="5520751" y="164219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3"/>
            <p:cNvSpPr/>
            <p:nvPr/>
          </p:nvSpPr>
          <p:spPr>
            <a:xfrm rot="-4056294">
              <a:off x="5259904" y="166104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3"/>
            <p:cNvSpPr/>
            <p:nvPr/>
          </p:nvSpPr>
          <p:spPr>
            <a:xfrm rot="-4056294">
              <a:off x="5456106" y="165381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3"/>
            <p:cNvSpPr/>
            <p:nvPr/>
          </p:nvSpPr>
          <p:spPr>
            <a:xfrm rot="-4056294">
              <a:off x="5390867" y="166081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3"/>
            <p:cNvSpPr/>
            <p:nvPr/>
          </p:nvSpPr>
          <p:spPr>
            <a:xfrm rot="-4056294">
              <a:off x="5325307" y="166328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3"/>
            <p:cNvSpPr/>
            <p:nvPr/>
          </p:nvSpPr>
          <p:spPr>
            <a:xfrm rot="-4056294">
              <a:off x="5128625" y="164368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0" name="Google Shape;3540;p53"/>
          <p:cNvGrpSpPr/>
          <p:nvPr/>
        </p:nvGrpSpPr>
        <p:grpSpPr>
          <a:xfrm>
            <a:off x="5102326" y="3260328"/>
            <a:ext cx="745681" cy="929720"/>
            <a:chOff x="4664553" y="3318357"/>
            <a:chExt cx="745681" cy="929720"/>
          </a:xfrm>
        </p:grpSpPr>
        <p:sp>
          <p:nvSpPr>
            <p:cNvPr id="3541" name="Google Shape;3541;p53"/>
            <p:cNvSpPr/>
            <p:nvPr/>
          </p:nvSpPr>
          <p:spPr>
            <a:xfrm rot="961257">
              <a:off x="5168977" y="33447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3"/>
            <p:cNvSpPr/>
            <p:nvPr/>
          </p:nvSpPr>
          <p:spPr>
            <a:xfrm rot="961257">
              <a:off x="5164354" y="33781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3"/>
            <p:cNvSpPr/>
            <p:nvPr/>
          </p:nvSpPr>
          <p:spPr>
            <a:xfrm rot="961257">
              <a:off x="5284788" y="33565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3"/>
            <p:cNvSpPr/>
            <p:nvPr/>
          </p:nvSpPr>
          <p:spPr>
            <a:xfrm rot="961257">
              <a:off x="4698643" y="39941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3"/>
            <p:cNvSpPr/>
            <p:nvPr/>
          </p:nvSpPr>
          <p:spPr>
            <a:xfrm rot="961257">
              <a:off x="4721050" y="40991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3"/>
            <p:cNvSpPr/>
            <p:nvPr/>
          </p:nvSpPr>
          <p:spPr>
            <a:xfrm rot="961257">
              <a:off x="4794303" y="41683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3"/>
            <p:cNvSpPr/>
            <p:nvPr/>
          </p:nvSpPr>
          <p:spPr>
            <a:xfrm rot="961257">
              <a:off x="4808681" y="34086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3"/>
            <p:cNvSpPr/>
            <p:nvPr/>
          </p:nvSpPr>
          <p:spPr>
            <a:xfrm rot="961257">
              <a:off x="4888480" y="34368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3"/>
            <p:cNvSpPr/>
            <p:nvPr/>
          </p:nvSpPr>
          <p:spPr>
            <a:xfrm rot="961257">
              <a:off x="5157093" y="33536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3"/>
            <p:cNvSpPr/>
            <p:nvPr/>
          </p:nvSpPr>
          <p:spPr>
            <a:xfrm rot="961257">
              <a:off x="5277982" y="33322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3"/>
            <p:cNvSpPr/>
            <p:nvPr/>
          </p:nvSpPr>
          <p:spPr>
            <a:xfrm rot="961257">
              <a:off x="4681519" y="40400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3"/>
            <p:cNvSpPr/>
            <p:nvPr/>
          </p:nvSpPr>
          <p:spPr>
            <a:xfrm rot="961257">
              <a:off x="4801670" y="33842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3"/>
            <p:cNvSpPr/>
            <p:nvPr/>
          </p:nvSpPr>
          <p:spPr>
            <a:xfrm rot="961257">
              <a:off x="4881844" y="34125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4" name="Google Shape;3554;p53"/>
          <p:cNvGrpSpPr/>
          <p:nvPr/>
        </p:nvGrpSpPr>
        <p:grpSpPr>
          <a:xfrm>
            <a:off x="1370976" y="-3678"/>
            <a:ext cx="1364670" cy="1265453"/>
            <a:chOff x="2274712" y="110425"/>
            <a:chExt cx="1364670" cy="1265453"/>
          </a:xfrm>
        </p:grpSpPr>
        <p:sp>
          <p:nvSpPr>
            <p:cNvPr id="3555" name="Google Shape;3555;p53"/>
            <p:cNvSpPr/>
            <p:nvPr/>
          </p:nvSpPr>
          <p:spPr>
            <a:xfrm rot="986380" flipH="1">
              <a:off x="2390183" y="255234"/>
              <a:ext cx="1133728" cy="979806"/>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3"/>
            <p:cNvSpPr/>
            <p:nvPr/>
          </p:nvSpPr>
          <p:spPr>
            <a:xfrm rot="986380" flipH="1">
              <a:off x="2414792" y="244918"/>
              <a:ext cx="1093129" cy="987656"/>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3"/>
            <p:cNvSpPr/>
            <p:nvPr/>
          </p:nvSpPr>
          <p:spPr>
            <a:xfrm rot="986380" flipH="1">
              <a:off x="2509688" y="553946"/>
              <a:ext cx="972256" cy="698637"/>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3"/>
            <p:cNvSpPr/>
            <p:nvPr/>
          </p:nvSpPr>
          <p:spPr>
            <a:xfrm rot="986380" flipH="1">
              <a:off x="3513582" y="682728"/>
              <a:ext cx="40849" cy="5319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3"/>
            <p:cNvSpPr/>
            <p:nvPr/>
          </p:nvSpPr>
          <p:spPr>
            <a:xfrm rot="986380" flipH="1">
              <a:off x="3455548" y="702400"/>
              <a:ext cx="40799" cy="53149"/>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3"/>
            <p:cNvSpPr/>
            <p:nvPr/>
          </p:nvSpPr>
          <p:spPr>
            <a:xfrm rot="986380" flipH="1">
              <a:off x="3503843" y="708134"/>
              <a:ext cx="28524" cy="35699"/>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3"/>
            <p:cNvSpPr/>
            <p:nvPr/>
          </p:nvSpPr>
          <p:spPr>
            <a:xfrm rot="986380" flipH="1">
              <a:off x="3486121" y="714121"/>
              <a:ext cx="28574" cy="35724"/>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3"/>
            <p:cNvSpPr/>
            <p:nvPr/>
          </p:nvSpPr>
          <p:spPr>
            <a:xfrm rot="986380" flipH="1">
              <a:off x="3398307" y="721827"/>
              <a:ext cx="40849" cy="53174"/>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3"/>
            <p:cNvSpPr/>
            <p:nvPr/>
          </p:nvSpPr>
          <p:spPr>
            <a:xfrm rot="986380" flipH="1">
              <a:off x="3446561" y="727523"/>
              <a:ext cx="28574" cy="35724"/>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3"/>
            <p:cNvSpPr/>
            <p:nvPr/>
          </p:nvSpPr>
          <p:spPr>
            <a:xfrm rot="986380" flipH="1">
              <a:off x="3428924" y="733497"/>
              <a:ext cx="28549" cy="35724"/>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3"/>
            <p:cNvSpPr/>
            <p:nvPr/>
          </p:nvSpPr>
          <p:spPr>
            <a:xfrm rot="986380" flipH="1">
              <a:off x="3341037" y="741185"/>
              <a:ext cx="40849" cy="53174"/>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3"/>
            <p:cNvSpPr/>
            <p:nvPr/>
          </p:nvSpPr>
          <p:spPr>
            <a:xfrm rot="986380" flipH="1">
              <a:off x="3389332" y="746919"/>
              <a:ext cx="28574" cy="35724"/>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3"/>
            <p:cNvSpPr/>
            <p:nvPr/>
          </p:nvSpPr>
          <p:spPr>
            <a:xfrm rot="986380" flipH="1">
              <a:off x="3371674" y="752887"/>
              <a:ext cx="28549" cy="35699"/>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3"/>
            <p:cNvSpPr/>
            <p:nvPr/>
          </p:nvSpPr>
          <p:spPr>
            <a:xfrm rot="986380" flipH="1">
              <a:off x="3283836" y="760561"/>
              <a:ext cx="40824" cy="5319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3"/>
            <p:cNvSpPr/>
            <p:nvPr/>
          </p:nvSpPr>
          <p:spPr>
            <a:xfrm rot="986380" flipH="1">
              <a:off x="3332134" y="766299"/>
              <a:ext cx="28574" cy="35724"/>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3"/>
            <p:cNvSpPr/>
            <p:nvPr/>
          </p:nvSpPr>
          <p:spPr>
            <a:xfrm rot="986380" flipH="1">
              <a:off x="3314452" y="772234"/>
              <a:ext cx="28549" cy="35749"/>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3"/>
            <p:cNvSpPr/>
            <p:nvPr/>
          </p:nvSpPr>
          <p:spPr>
            <a:xfrm rot="986380" flipH="1">
              <a:off x="3226603" y="779986"/>
              <a:ext cx="40849" cy="53174"/>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3"/>
            <p:cNvSpPr/>
            <p:nvPr/>
          </p:nvSpPr>
          <p:spPr>
            <a:xfrm rot="986380" flipH="1">
              <a:off x="3274881" y="785685"/>
              <a:ext cx="28549" cy="35724"/>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3"/>
            <p:cNvSpPr/>
            <p:nvPr/>
          </p:nvSpPr>
          <p:spPr>
            <a:xfrm rot="986380" flipH="1">
              <a:off x="3257213" y="791676"/>
              <a:ext cx="28524" cy="35724"/>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3"/>
            <p:cNvSpPr/>
            <p:nvPr/>
          </p:nvSpPr>
          <p:spPr>
            <a:xfrm rot="986380" flipH="1">
              <a:off x="3169381" y="799380"/>
              <a:ext cx="40824" cy="53124"/>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3"/>
            <p:cNvSpPr/>
            <p:nvPr/>
          </p:nvSpPr>
          <p:spPr>
            <a:xfrm rot="986380" flipH="1">
              <a:off x="3217680" y="805060"/>
              <a:ext cx="28524" cy="35749"/>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3"/>
            <p:cNvSpPr/>
            <p:nvPr/>
          </p:nvSpPr>
          <p:spPr>
            <a:xfrm rot="986380" flipH="1">
              <a:off x="3199987" y="811051"/>
              <a:ext cx="28549" cy="35749"/>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3"/>
            <p:cNvSpPr/>
            <p:nvPr/>
          </p:nvSpPr>
          <p:spPr>
            <a:xfrm rot="986380" flipH="1">
              <a:off x="3112166" y="818707"/>
              <a:ext cx="40849" cy="53174"/>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3"/>
            <p:cNvSpPr/>
            <p:nvPr/>
          </p:nvSpPr>
          <p:spPr>
            <a:xfrm rot="986380" flipH="1">
              <a:off x="3160437" y="824430"/>
              <a:ext cx="28549" cy="35724"/>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3"/>
            <p:cNvSpPr/>
            <p:nvPr/>
          </p:nvSpPr>
          <p:spPr>
            <a:xfrm rot="986380" flipH="1">
              <a:off x="3142786" y="830452"/>
              <a:ext cx="28524" cy="35724"/>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3"/>
            <p:cNvSpPr/>
            <p:nvPr/>
          </p:nvSpPr>
          <p:spPr>
            <a:xfrm rot="986380" flipH="1">
              <a:off x="3054916" y="838072"/>
              <a:ext cx="40849" cy="5319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3"/>
            <p:cNvSpPr/>
            <p:nvPr/>
          </p:nvSpPr>
          <p:spPr>
            <a:xfrm rot="986380" flipH="1">
              <a:off x="3103208" y="843826"/>
              <a:ext cx="28549" cy="35724"/>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3"/>
            <p:cNvSpPr/>
            <p:nvPr/>
          </p:nvSpPr>
          <p:spPr>
            <a:xfrm rot="986380" flipH="1">
              <a:off x="3085539" y="849821"/>
              <a:ext cx="28549" cy="35724"/>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3"/>
            <p:cNvSpPr/>
            <p:nvPr/>
          </p:nvSpPr>
          <p:spPr>
            <a:xfrm rot="986380" flipH="1">
              <a:off x="2997705" y="857496"/>
              <a:ext cx="40824" cy="5319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3"/>
            <p:cNvSpPr/>
            <p:nvPr/>
          </p:nvSpPr>
          <p:spPr>
            <a:xfrm rot="986380" flipH="1">
              <a:off x="3045972" y="863243"/>
              <a:ext cx="28524" cy="35724"/>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3"/>
            <p:cNvSpPr/>
            <p:nvPr/>
          </p:nvSpPr>
          <p:spPr>
            <a:xfrm rot="986380" flipH="1">
              <a:off x="3028293" y="869190"/>
              <a:ext cx="28574" cy="35724"/>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3"/>
            <p:cNvSpPr/>
            <p:nvPr/>
          </p:nvSpPr>
          <p:spPr>
            <a:xfrm rot="986380" flipH="1">
              <a:off x="2940503" y="876900"/>
              <a:ext cx="40824" cy="53174"/>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3"/>
            <p:cNvSpPr/>
            <p:nvPr/>
          </p:nvSpPr>
          <p:spPr>
            <a:xfrm rot="986380" flipH="1">
              <a:off x="2988725" y="882616"/>
              <a:ext cx="28574" cy="35724"/>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3"/>
            <p:cNvSpPr/>
            <p:nvPr/>
          </p:nvSpPr>
          <p:spPr>
            <a:xfrm rot="986380" flipH="1">
              <a:off x="2971064" y="888583"/>
              <a:ext cx="28549" cy="35724"/>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3"/>
            <p:cNvSpPr/>
            <p:nvPr/>
          </p:nvSpPr>
          <p:spPr>
            <a:xfrm rot="986380" flipH="1">
              <a:off x="2883257" y="896265"/>
              <a:ext cx="40824" cy="53174"/>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3"/>
            <p:cNvSpPr/>
            <p:nvPr/>
          </p:nvSpPr>
          <p:spPr>
            <a:xfrm rot="986380" flipH="1">
              <a:off x="2931549" y="901995"/>
              <a:ext cx="28524" cy="35749"/>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3"/>
            <p:cNvSpPr/>
            <p:nvPr/>
          </p:nvSpPr>
          <p:spPr>
            <a:xfrm rot="986380" flipH="1">
              <a:off x="2913827" y="908007"/>
              <a:ext cx="28574" cy="35724"/>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3"/>
            <p:cNvSpPr/>
            <p:nvPr/>
          </p:nvSpPr>
          <p:spPr>
            <a:xfrm rot="986380" flipH="1">
              <a:off x="2826027" y="915666"/>
              <a:ext cx="40849" cy="53174"/>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3"/>
            <p:cNvSpPr/>
            <p:nvPr/>
          </p:nvSpPr>
          <p:spPr>
            <a:xfrm rot="986380" flipH="1">
              <a:off x="2874281" y="921361"/>
              <a:ext cx="28574" cy="35724"/>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3"/>
            <p:cNvSpPr/>
            <p:nvPr/>
          </p:nvSpPr>
          <p:spPr>
            <a:xfrm rot="986380" flipH="1">
              <a:off x="2856651" y="927386"/>
              <a:ext cx="28524" cy="35749"/>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3"/>
            <p:cNvSpPr/>
            <p:nvPr/>
          </p:nvSpPr>
          <p:spPr>
            <a:xfrm rot="986380" flipH="1">
              <a:off x="2768819" y="935090"/>
              <a:ext cx="40824" cy="53149"/>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3"/>
            <p:cNvSpPr/>
            <p:nvPr/>
          </p:nvSpPr>
          <p:spPr>
            <a:xfrm rot="986380" flipH="1">
              <a:off x="2817052" y="940758"/>
              <a:ext cx="28574" cy="35724"/>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3"/>
            <p:cNvSpPr/>
            <p:nvPr/>
          </p:nvSpPr>
          <p:spPr>
            <a:xfrm rot="986380" flipH="1">
              <a:off x="2799383" y="946752"/>
              <a:ext cx="28574" cy="35724"/>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3"/>
            <p:cNvSpPr/>
            <p:nvPr/>
          </p:nvSpPr>
          <p:spPr>
            <a:xfrm rot="986380" flipH="1">
              <a:off x="2711581" y="954403"/>
              <a:ext cx="40799" cy="5319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3"/>
            <p:cNvSpPr/>
            <p:nvPr/>
          </p:nvSpPr>
          <p:spPr>
            <a:xfrm rot="986380" flipH="1">
              <a:off x="2759875" y="960140"/>
              <a:ext cx="28549" cy="35749"/>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3"/>
            <p:cNvSpPr/>
            <p:nvPr/>
          </p:nvSpPr>
          <p:spPr>
            <a:xfrm rot="986380" flipH="1">
              <a:off x="2742158" y="966124"/>
              <a:ext cx="28574" cy="35749"/>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3"/>
            <p:cNvSpPr/>
            <p:nvPr/>
          </p:nvSpPr>
          <p:spPr>
            <a:xfrm rot="986380" flipH="1">
              <a:off x="2654344" y="973831"/>
              <a:ext cx="40849" cy="5319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3"/>
            <p:cNvSpPr/>
            <p:nvPr/>
          </p:nvSpPr>
          <p:spPr>
            <a:xfrm rot="986380" flipH="1">
              <a:off x="2702601" y="979527"/>
              <a:ext cx="28574" cy="35724"/>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3"/>
            <p:cNvSpPr/>
            <p:nvPr/>
          </p:nvSpPr>
          <p:spPr>
            <a:xfrm rot="986380" flipH="1">
              <a:off x="2684933" y="985514"/>
              <a:ext cx="28524" cy="35724"/>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3"/>
            <p:cNvSpPr/>
            <p:nvPr/>
          </p:nvSpPr>
          <p:spPr>
            <a:xfrm rot="986380" flipH="1">
              <a:off x="2597119" y="993221"/>
              <a:ext cx="40799" cy="53174"/>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3"/>
            <p:cNvSpPr/>
            <p:nvPr/>
          </p:nvSpPr>
          <p:spPr>
            <a:xfrm rot="986380" flipH="1">
              <a:off x="2645389" y="998951"/>
              <a:ext cx="28549" cy="35724"/>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3"/>
            <p:cNvSpPr/>
            <p:nvPr/>
          </p:nvSpPr>
          <p:spPr>
            <a:xfrm rot="986380" flipH="1">
              <a:off x="2627706" y="1004893"/>
              <a:ext cx="28574" cy="35749"/>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3"/>
            <p:cNvSpPr/>
            <p:nvPr/>
          </p:nvSpPr>
          <p:spPr>
            <a:xfrm rot="986380" flipH="1">
              <a:off x="2539896" y="1012600"/>
              <a:ext cx="40849" cy="53174"/>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3"/>
            <p:cNvSpPr/>
            <p:nvPr/>
          </p:nvSpPr>
          <p:spPr>
            <a:xfrm rot="986380" flipH="1">
              <a:off x="2588143" y="1018320"/>
              <a:ext cx="28574" cy="35724"/>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3"/>
            <p:cNvSpPr/>
            <p:nvPr/>
          </p:nvSpPr>
          <p:spPr>
            <a:xfrm rot="986380" flipH="1">
              <a:off x="2570509" y="1024291"/>
              <a:ext cx="28524" cy="35699"/>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3"/>
            <p:cNvSpPr/>
            <p:nvPr/>
          </p:nvSpPr>
          <p:spPr>
            <a:xfrm rot="986380" flipH="1">
              <a:off x="2482695" y="1031976"/>
              <a:ext cx="40824" cy="5319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3"/>
            <p:cNvSpPr/>
            <p:nvPr/>
          </p:nvSpPr>
          <p:spPr>
            <a:xfrm rot="986380" flipH="1">
              <a:off x="2530921" y="1037692"/>
              <a:ext cx="28574" cy="35724"/>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3"/>
            <p:cNvSpPr/>
            <p:nvPr/>
          </p:nvSpPr>
          <p:spPr>
            <a:xfrm rot="986380" flipH="1">
              <a:off x="2513249" y="1043708"/>
              <a:ext cx="28549" cy="35699"/>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3"/>
            <p:cNvSpPr/>
            <p:nvPr/>
          </p:nvSpPr>
          <p:spPr>
            <a:xfrm rot="986380" flipH="1">
              <a:off x="2425414" y="1051383"/>
              <a:ext cx="40824" cy="53174"/>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3"/>
            <p:cNvSpPr/>
            <p:nvPr/>
          </p:nvSpPr>
          <p:spPr>
            <a:xfrm rot="986380" flipH="1">
              <a:off x="2473715" y="1057096"/>
              <a:ext cx="28574" cy="35724"/>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3"/>
            <p:cNvSpPr/>
            <p:nvPr/>
          </p:nvSpPr>
          <p:spPr>
            <a:xfrm rot="986380" flipH="1">
              <a:off x="2456023" y="1063080"/>
              <a:ext cx="28549" cy="35724"/>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3"/>
            <p:cNvSpPr/>
            <p:nvPr/>
          </p:nvSpPr>
          <p:spPr>
            <a:xfrm rot="986380" flipH="1">
              <a:off x="2904871" y="696361"/>
              <a:ext cx="32624" cy="41524"/>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3"/>
            <p:cNvSpPr/>
            <p:nvPr/>
          </p:nvSpPr>
          <p:spPr>
            <a:xfrm rot="986380" flipH="1">
              <a:off x="2899878" y="701319"/>
              <a:ext cx="42674" cy="31574"/>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8" name="Google Shape;3618;p53"/>
          <p:cNvGrpSpPr/>
          <p:nvPr/>
        </p:nvGrpSpPr>
        <p:grpSpPr>
          <a:xfrm>
            <a:off x="8423988" y="918375"/>
            <a:ext cx="373125" cy="345125"/>
            <a:chOff x="8271588" y="765975"/>
            <a:chExt cx="373125" cy="345125"/>
          </a:xfrm>
        </p:grpSpPr>
        <p:sp>
          <p:nvSpPr>
            <p:cNvPr id="3619" name="Google Shape;3619;p53"/>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3"/>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1" name="Google Shape;3621;p53"/>
          <p:cNvGrpSpPr/>
          <p:nvPr/>
        </p:nvGrpSpPr>
        <p:grpSpPr>
          <a:xfrm>
            <a:off x="5884088" y="3674263"/>
            <a:ext cx="373125" cy="345125"/>
            <a:chOff x="5579288" y="3369463"/>
            <a:chExt cx="373125" cy="345125"/>
          </a:xfrm>
        </p:grpSpPr>
        <p:sp>
          <p:nvSpPr>
            <p:cNvPr id="3622" name="Google Shape;3622;p53"/>
            <p:cNvSpPr/>
            <p:nvPr/>
          </p:nvSpPr>
          <p:spPr>
            <a:xfrm>
              <a:off x="5579288" y="337386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3"/>
            <p:cNvSpPr/>
            <p:nvPr/>
          </p:nvSpPr>
          <p:spPr>
            <a:xfrm>
              <a:off x="5596938" y="336946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Teacher PNG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978" y="1078340"/>
            <a:ext cx="3115091" cy="3196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2753" name="Google Shape;2753;p49"/>
          <p:cNvSpPr/>
          <p:nvPr/>
        </p:nvSpPr>
        <p:spPr>
          <a:xfrm>
            <a:off x="1638514" y="327336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txBox="1">
            <a:spLocks noGrp="1"/>
          </p:cNvSpPr>
          <p:nvPr>
            <p:ph type="title"/>
          </p:nvPr>
        </p:nvSpPr>
        <p:spPr>
          <a:xfrm>
            <a:off x="3120175" y="2492538"/>
            <a:ext cx="4476300" cy="1619662"/>
          </a:xfrm>
          <a:prstGeom prst="rect">
            <a:avLst/>
          </a:prstGeom>
        </p:spPr>
        <p:txBody>
          <a:bodyPr spcFirstLastPara="1" wrap="square" lIns="91425" tIns="91425" rIns="91425" bIns="91425" anchor="ctr" anchorCtr="0">
            <a:noAutofit/>
          </a:bodyPr>
          <a:lstStyle/>
          <a:p>
            <a:r>
              <a:rPr lang="ru-RU" sz="4400" b="1" dirty="0" smtClean="0">
                <a:latin typeface="Amatic SC" charset="-79"/>
                <a:cs typeface="Amatic SC" charset="-79"/>
              </a:rPr>
              <a:t/>
            </a:r>
            <a:br>
              <a:rPr lang="ru-RU" sz="4400" b="1" dirty="0" smtClean="0">
                <a:latin typeface="Amatic SC" charset="-79"/>
                <a:cs typeface="Amatic SC" charset="-79"/>
              </a:rPr>
            </a:br>
            <a:r>
              <a:rPr lang="ru-RU" sz="4400" b="1" dirty="0">
                <a:latin typeface="Amatic SC" charset="-79"/>
                <a:cs typeface="Amatic SC" charset="-79"/>
              </a:rPr>
              <a:t/>
            </a:r>
            <a:br>
              <a:rPr lang="ru-RU" sz="4400" b="1" dirty="0">
                <a:latin typeface="Amatic SC" charset="-79"/>
                <a:cs typeface="Amatic SC" charset="-79"/>
              </a:rPr>
            </a:br>
            <a:r>
              <a:rPr lang="ru-RU" sz="4400" b="1" dirty="0" smtClean="0">
                <a:latin typeface="Amatic SC" charset="-79"/>
                <a:cs typeface="Amatic SC" charset="-79"/>
              </a:rPr>
              <a:t/>
            </a:r>
            <a:br>
              <a:rPr lang="ru-RU" sz="4400" b="1" dirty="0" smtClean="0">
                <a:latin typeface="Amatic SC" charset="-79"/>
                <a:cs typeface="Amatic SC" charset="-79"/>
              </a:rPr>
            </a:br>
            <a:r>
              <a:rPr lang="ru-RU" sz="4400" b="1" dirty="0" err="1" smtClean="0">
                <a:latin typeface="Amatic SC" charset="-79"/>
                <a:cs typeface="Amatic SC" charset="-79"/>
              </a:rPr>
              <a:t>Актуалізація</a:t>
            </a:r>
            <a:r>
              <a:rPr lang="ru-RU" sz="4400" b="1" dirty="0" smtClean="0">
                <a:latin typeface="Amatic SC" charset="-79"/>
                <a:cs typeface="Amatic SC" charset="-79"/>
              </a:rPr>
              <a:t> </a:t>
            </a:r>
            <a:r>
              <a:rPr lang="ru-RU" sz="4400" b="1" dirty="0" err="1">
                <a:latin typeface="Amatic SC" charset="-79"/>
                <a:cs typeface="Amatic SC" charset="-79"/>
              </a:rPr>
              <a:t>опорних</a:t>
            </a:r>
            <a:r>
              <a:rPr lang="ru-RU" sz="4400" b="1" dirty="0">
                <a:latin typeface="Amatic SC" charset="-79"/>
                <a:cs typeface="Amatic SC" charset="-79"/>
              </a:rPr>
              <a:t> </a:t>
            </a:r>
            <a:r>
              <a:rPr lang="ru-RU" sz="4400" b="1" dirty="0" err="1">
                <a:latin typeface="Amatic SC" charset="-79"/>
                <a:cs typeface="Amatic SC" charset="-79"/>
              </a:rPr>
              <a:t>знань</a:t>
            </a:r>
            <a:r>
              <a:rPr lang="ru-RU" sz="4400" b="1" dirty="0">
                <a:latin typeface="Amatic SC" charset="-79"/>
                <a:cs typeface="Amatic SC" charset="-79"/>
              </a:rPr>
              <a:t> і </a:t>
            </a:r>
            <a:r>
              <a:rPr lang="ru-RU" sz="4400" b="1" dirty="0" err="1">
                <a:latin typeface="Amatic SC" charset="-79"/>
                <a:cs typeface="Amatic SC" charset="-79"/>
              </a:rPr>
              <a:t>способів</a:t>
            </a:r>
            <a:r>
              <a:rPr lang="ru-RU" sz="4400" b="1" dirty="0">
                <a:latin typeface="Amatic SC" charset="-79"/>
                <a:cs typeface="Amatic SC" charset="-79"/>
              </a:rPr>
              <a:t> </a:t>
            </a:r>
            <a:r>
              <a:rPr lang="ru-RU" sz="4400" b="1" dirty="0" err="1">
                <a:latin typeface="Amatic SC" charset="-79"/>
                <a:cs typeface="Amatic SC" charset="-79"/>
              </a:rPr>
              <a:t>дії</a:t>
            </a:r>
            <a:r>
              <a:rPr lang="ru-RU" sz="4400" b="1" dirty="0">
                <a:latin typeface="Amatic SC" charset="-79"/>
                <a:cs typeface="Amatic SC" charset="-79"/>
              </a:rPr>
              <a:t/>
            </a:r>
            <a:br>
              <a:rPr lang="ru-RU" sz="4400" b="1" dirty="0">
                <a:latin typeface="Amatic SC" charset="-79"/>
                <a:cs typeface="Amatic SC" charset="-79"/>
              </a:rPr>
            </a:br>
            <a:endParaRPr sz="4400" b="1" dirty="0">
              <a:solidFill>
                <a:schemeClr val="lt1"/>
              </a:solidFill>
            </a:endParaRPr>
          </a:p>
        </p:txBody>
      </p:sp>
      <p:sp>
        <p:nvSpPr>
          <p:cNvPr id="2755" name="Google Shape;2755;p49"/>
          <p:cNvSpPr txBox="1">
            <a:spLocks noGrp="1"/>
          </p:cNvSpPr>
          <p:nvPr>
            <p:ph type="title" idx="2"/>
          </p:nvPr>
        </p:nvSpPr>
        <p:spPr>
          <a:xfrm>
            <a:off x="1638513" y="339472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cxnSp>
        <p:nvCxnSpPr>
          <p:cNvPr id="2757" name="Google Shape;2757;p49"/>
          <p:cNvCxnSpPr>
            <a:endCxn id="2755" idx="3"/>
          </p:cNvCxnSpPr>
          <p:nvPr/>
        </p:nvCxnSpPr>
        <p:spPr>
          <a:xfrm rot="10800000">
            <a:off x="2723013" y="381562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2796" name="Google Shape;2796;p49"/>
          <p:cNvGrpSpPr/>
          <p:nvPr/>
        </p:nvGrpSpPr>
        <p:grpSpPr>
          <a:xfrm>
            <a:off x="3887313" y="800213"/>
            <a:ext cx="1369379" cy="1927387"/>
            <a:chOff x="3887313" y="800213"/>
            <a:chExt cx="1369379" cy="1927387"/>
          </a:xfrm>
        </p:grpSpPr>
        <p:sp>
          <p:nvSpPr>
            <p:cNvPr id="2797" name="Google Shape;2797;p49"/>
            <p:cNvSpPr/>
            <p:nvPr/>
          </p:nvSpPr>
          <p:spPr>
            <a:xfrm>
              <a:off x="4403890" y="2066729"/>
              <a:ext cx="394004" cy="230352"/>
            </a:xfrm>
            <a:custGeom>
              <a:avLst/>
              <a:gdLst/>
              <a:ahLst/>
              <a:cxnLst/>
              <a:rect l="l" t="t" r="r" b="b"/>
              <a:pathLst>
                <a:path w="11513" h="6731" extrusionOk="0">
                  <a:moveTo>
                    <a:pt x="5774" y="1"/>
                  </a:moveTo>
                  <a:cubicBezTo>
                    <a:pt x="3703" y="1"/>
                    <a:pt x="1828" y="290"/>
                    <a:pt x="131" y="796"/>
                  </a:cubicBezTo>
                  <a:cubicBezTo>
                    <a:pt x="1" y="2556"/>
                    <a:pt x="310" y="6501"/>
                    <a:pt x="5633" y="6722"/>
                  </a:cubicBezTo>
                  <a:cubicBezTo>
                    <a:pt x="5768" y="6728"/>
                    <a:pt x="5901" y="6730"/>
                    <a:pt x="6030" y="6730"/>
                  </a:cubicBezTo>
                  <a:cubicBezTo>
                    <a:pt x="11002" y="6730"/>
                    <a:pt x="11512" y="2671"/>
                    <a:pt x="11490" y="839"/>
                  </a:cubicBezTo>
                  <a:cubicBezTo>
                    <a:pt x="9801" y="304"/>
                    <a:pt x="7905" y="1"/>
                    <a:pt x="5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3887313" y="2093867"/>
              <a:ext cx="1369379" cy="633732"/>
            </a:xfrm>
            <a:custGeom>
              <a:avLst/>
              <a:gdLst/>
              <a:ahLst/>
              <a:cxnLst/>
              <a:rect l="l" t="t" r="r" b="b"/>
              <a:pathLst>
                <a:path w="40014" h="18518" extrusionOk="0">
                  <a:moveTo>
                    <a:pt x="15226" y="1"/>
                  </a:moveTo>
                  <a:lnTo>
                    <a:pt x="15226" y="1"/>
                  </a:lnTo>
                  <a:cubicBezTo>
                    <a:pt x="3032" y="3640"/>
                    <a:pt x="0" y="18518"/>
                    <a:pt x="0" y="18518"/>
                  </a:cubicBezTo>
                  <a:lnTo>
                    <a:pt x="40013" y="18518"/>
                  </a:lnTo>
                  <a:cubicBezTo>
                    <a:pt x="40013" y="18518"/>
                    <a:pt x="38323" y="3759"/>
                    <a:pt x="26585" y="45"/>
                  </a:cubicBezTo>
                  <a:lnTo>
                    <a:pt x="26585" y="45"/>
                  </a:lnTo>
                  <a:cubicBezTo>
                    <a:pt x="26607" y="1878"/>
                    <a:pt x="26097" y="5936"/>
                    <a:pt x="21124" y="5936"/>
                  </a:cubicBezTo>
                  <a:cubicBezTo>
                    <a:pt x="20994" y="5936"/>
                    <a:pt x="20862" y="5933"/>
                    <a:pt x="20726" y="5928"/>
                  </a:cubicBezTo>
                  <a:cubicBezTo>
                    <a:pt x="15405" y="5708"/>
                    <a:pt x="15096" y="1762"/>
                    <a:pt x="15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4086928" y="1003525"/>
              <a:ext cx="1012404" cy="489519"/>
            </a:xfrm>
            <a:custGeom>
              <a:avLst/>
              <a:gdLst/>
              <a:ahLst/>
              <a:cxnLst/>
              <a:rect l="l" t="t" r="r" b="b"/>
              <a:pathLst>
                <a:path w="29583" h="14304" extrusionOk="0">
                  <a:moveTo>
                    <a:pt x="13620" y="1"/>
                  </a:moveTo>
                  <a:cubicBezTo>
                    <a:pt x="11432" y="1"/>
                    <a:pt x="9852" y="180"/>
                    <a:pt x="9808" y="180"/>
                  </a:cubicBezTo>
                  <a:cubicBezTo>
                    <a:pt x="9696" y="180"/>
                    <a:pt x="3894" y="4531"/>
                    <a:pt x="3894" y="4531"/>
                  </a:cubicBezTo>
                  <a:cubicBezTo>
                    <a:pt x="3894" y="4531"/>
                    <a:pt x="0" y="8533"/>
                    <a:pt x="3894" y="12562"/>
                  </a:cubicBezTo>
                  <a:cubicBezTo>
                    <a:pt x="5150" y="13863"/>
                    <a:pt x="7976" y="14303"/>
                    <a:pt x="11228" y="14303"/>
                  </a:cubicBezTo>
                  <a:cubicBezTo>
                    <a:pt x="18054" y="14303"/>
                    <a:pt x="26757" y="12362"/>
                    <a:pt x="26757" y="12362"/>
                  </a:cubicBezTo>
                  <a:cubicBezTo>
                    <a:pt x="26757" y="12362"/>
                    <a:pt x="29582" y="6820"/>
                    <a:pt x="25039" y="2890"/>
                  </a:cubicBezTo>
                  <a:cubicBezTo>
                    <a:pt x="22237" y="465"/>
                    <a:pt x="17141" y="1"/>
                    <a:pt x="13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4073479" y="1376303"/>
              <a:ext cx="215123" cy="215157"/>
            </a:xfrm>
            <a:custGeom>
              <a:avLst/>
              <a:gdLst/>
              <a:ahLst/>
              <a:cxnLst/>
              <a:rect l="l" t="t" r="r" b="b"/>
              <a:pathLst>
                <a:path w="6286" h="6287" extrusionOk="0">
                  <a:moveTo>
                    <a:pt x="3144" y="0"/>
                  </a:moveTo>
                  <a:cubicBezTo>
                    <a:pt x="1407" y="0"/>
                    <a:pt x="1" y="1408"/>
                    <a:pt x="1" y="3143"/>
                  </a:cubicBezTo>
                  <a:cubicBezTo>
                    <a:pt x="1" y="4879"/>
                    <a:pt x="1407" y="6287"/>
                    <a:pt x="3144" y="6287"/>
                  </a:cubicBezTo>
                  <a:cubicBezTo>
                    <a:pt x="4880" y="6287"/>
                    <a:pt x="6286" y="4879"/>
                    <a:pt x="6286" y="3143"/>
                  </a:cubicBezTo>
                  <a:cubicBezTo>
                    <a:pt x="6286" y="1408"/>
                    <a:pt x="4880"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4871839" y="1376303"/>
              <a:ext cx="215191" cy="215157"/>
            </a:xfrm>
            <a:custGeom>
              <a:avLst/>
              <a:gdLst/>
              <a:ahLst/>
              <a:cxnLst/>
              <a:rect l="l" t="t" r="r" b="b"/>
              <a:pathLst>
                <a:path w="6288" h="6287" extrusionOk="0">
                  <a:moveTo>
                    <a:pt x="3144" y="0"/>
                  </a:moveTo>
                  <a:cubicBezTo>
                    <a:pt x="1408" y="0"/>
                    <a:pt x="1" y="1408"/>
                    <a:pt x="1" y="3143"/>
                  </a:cubicBezTo>
                  <a:cubicBezTo>
                    <a:pt x="1" y="4879"/>
                    <a:pt x="1408" y="6287"/>
                    <a:pt x="3144" y="6287"/>
                  </a:cubicBezTo>
                  <a:cubicBezTo>
                    <a:pt x="4879" y="6287"/>
                    <a:pt x="6287" y="4879"/>
                    <a:pt x="6287" y="3143"/>
                  </a:cubicBezTo>
                  <a:cubicBezTo>
                    <a:pt x="6287" y="1408"/>
                    <a:pt x="4879"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4483935" y="1635363"/>
              <a:ext cx="235143" cy="374805"/>
            </a:xfrm>
            <a:custGeom>
              <a:avLst/>
              <a:gdLst/>
              <a:ahLst/>
              <a:cxnLst/>
              <a:rect l="l" t="t" r="r" b="b"/>
              <a:pathLst>
                <a:path w="6871" h="10952" extrusionOk="0">
                  <a:moveTo>
                    <a:pt x="6340" y="0"/>
                  </a:moveTo>
                  <a:lnTo>
                    <a:pt x="891" y="749"/>
                  </a:lnTo>
                  <a:lnTo>
                    <a:pt x="1" y="10951"/>
                  </a:lnTo>
                  <a:cubicBezTo>
                    <a:pt x="1799" y="10735"/>
                    <a:pt x="4728" y="9910"/>
                    <a:pt x="6870" y="6980"/>
                  </a:cubicBezTo>
                  <a:lnTo>
                    <a:pt x="6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4207697" y="930084"/>
              <a:ext cx="751663" cy="902618"/>
            </a:xfrm>
            <a:custGeom>
              <a:avLst/>
              <a:gdLst/>
              <a:ahLst/>
              <a:cxnLst/>
              <a:rect l="l" t="t" r="r" b="b"/>
              <a:pathLst>
                <a:path w="21964" h="26375" extrusionOk="0">
                  <a:moveTo>
                    <a:pt x="11715" y="0"/>
                  </a:moveTo>
                  <a:cubicBezTo>
                    <a:pt x="9504" y="0"/>
                    <a:pt x="62" y="729"/>
                    <a:pt x="102" y="13193"/>
                  </a:cubicBezTo>
                  <a:cubicBezTo>
                    <a:pt x="1" y="14863"/>
                    <a:pt x="75" y="15364"/>
                    <a:pt x="259" y="17030"/>
                  </a:cubicBezTo>
                  <a:cubicBezTo>
                    <a:pt x="624" y="20325"/>
                    <a:pt x="2200" y="23196"/>
                    <a:pt x="5192" y="24791"/>
                  </a:cubicBezTo>
                  <a:cubicBezTo>
                    <a:pt x="7046" y="25780"/>
                    <a:pt x="9314" y="26374"/>
                    <a:pt x="11530" y="26374"/>
                  </a:cubicBezTo>
                  <a:cubicBezTo>
                    <a:pt x="12902" y="26374"/>
                    <a:pt x="14253" y="26147"/>
                    <a:pt x="15473" y="25645"/>
                  </a:cubicBezTo>
                  <a:cubicBezTo>
                    <a:pt x="17947" y="24627"/>
                    <a:pt x="19855" y="22811"/>
                    <a:pt x="20837" y="20365"/>
                  </a:cubicBezTo>
                  <a:cubicBezTo>
                    <a:pt x="21952" y="17577"/>
                    <a:pt x="21963" y="14012"/>
                    <a:pt x="21814" y="11000"/>
                  </a:cubicBezTo>
                  <a:cubicBezTo>
                    <a:pt x="21272" y="169"/>
                    <a:pt x="12691" y="13"/>
                    <a:pt x="12197" y="13"/>
                  </a:cubicBezTo>
                  <a:cubicBezTo>
                    <a:pt x="12182" y="13"/>
                    <a:pt x="12174" y="13"/>
                    <a:pt x="12174" y="13"/>
                  </a:cubicBezTo>
                  <a:cubicBezTo>
                    <a:pt x="12174" y="13"/>
                    <a:pt x="12008" y="0"/>
                    <a:pt x="11715"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4470520" y="1874265"/>
              <a:ext cx="268818" cy="382163"/>
            </a:xfrm>
            <a:custGeom>
              <a:avLst/>
              <a:gdLst/>
              <a:ahLst/>
              <a:cxnLst/>
              <a:rect l="l" t="t" r="r" b="b"/>
              <a:pathLst>
                <a:path w="7855" h="11167" extrusionOk="0">
                  <a:moveTo>
                    <a:pt x="7265" y="0"/>
                  </a:moveTo>
                  <a:cubicBezTo>
                    <a:pt x="5120" y="2929"/>
                    <a:pt x="2191" y="3754"/>
                    <a:pt x="393" y="3970"/>
                  </a:cubicBezTo>
                  <a:lnTo>
                    <a:pt x="1" y="8460"/>
                  </a:lnTo>
                  <a:cubicBezTo>
                    <a:pt x="1" y="8460"/>
                    <a:pt x="160" y="10705"/>
                    <a:pt x="3794" y="11132"/>
                  </a:cubicBezTo>
                  <a:cubicBezTo>
                    <a:pt x="3988" y="11155"/>
                    <a:pt x="4173" y="11166"/>
                    <a:pt x="4349" y="11166"/>
                  </a:cubicBezTo>
                  <a:cubicBezTo>
                    <a:pt x="7471" y="11166"/>
                    <a:pt x="7854" y="7767"/>
                    <a:pt x="7854" y="7767"/>
                  </a:cubicBezTo>
                  <a:lnTo>
                    <a:pt x="7265" y="0"/>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4393008" y="1420107"/>
              <a:ext cx="38261" cy="76419"/>
            </a:xfrm>
            <a:custGeom>
              <a:avLst/>
              <a:gdLst/>
              <a:ahLst/>
              <a:cxnLst/>
              <a:rect l="l" t="t" r="r" b="b"/>
              <a:pathLst>
                <a:path w="1118" h="2233" extrusionOk="0">
                  <a:moveTo>
                    <a:pt x="560" y="1"/>
                  </a:moveTo>
                  <a:cubicBezTo>
                    <a:pt x="250" y="1"/>
                    <a:pt x="1" y="501"/>
                    <a:pt x="1" y="1116"/>
                  </a:cubicBezTo>
                  <a:cubicBezTo>
                    <a:pt x="1" y="1734"/>
                    <a:pt x="250" y="2233"/>
                    <a:pt x="560" y="2233"/>
                  </a:cubicBezTo>
                  <a:cubicBezTo>
                    <a:pt x="868" y="2233"/>
                    <a:pt x="1118" y="1734"/>
                    <a:pt x="1118" y="1116"/>
                  </a:cubicBezTo>
                  <a:cubicBezTo>
                    <a:pt x="1118" y="501"/>
                    <a:pt x="868" y="1"/>
                    <a:pt x="5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4746279" y="1426575"/>
              <a:ext cx="38192" cy="76419"/>
            </a:xfrm>
            <a:custGeom>
              <a:avLst/>
              <a:gdLst/>
              <a:ahLst/>
              <a:cxnLst/>
              <a:rect l="l" t="t" r="r" b="b"/>
              <a:pathLst>
                <a:path w="1116" h="2233" extrusionOk="0">
                  <a:moveTo>
                    <a:pt x="558" y="0"/>
                  </a:moveTo>
                  <a:cubicBezTo>
                    <a:pt x="250" y="0"/>
                    <a:pt x="0" y="502"/>
                    <a:pt x="0" y="1117"/>
                  </a:cubicBezTo>
                  <a:cubicBezTo>
                    <a:pt x="0" y="1733"/>
                    <a:pt x="250" y="2232"/>
                    <a:pt x="558" y="2232"/>
                  </a:cubicBezTo>
                  <a:cubicBezTo>
                    <a:pt x="866" y="2232"/>
                    <a:pt x="1115" y="1733"/>
                    <a:pt x="1115" y="1117"/>
                  </a:cubicBezTo>
                  <a:cubicBezTo>
                    <a:pt x="1115" y="502"/>
                    <a:pt x="866" y="3"/>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4533043" y="1573284"/>
              <a:ext cx="105268" cy="30937"/>
            </a:xfrm>
            <a:custGeom>
              <a:avLst/>
              <a:gdLst/>
              <a:ahLst/>
              <a:cxnLst/>
              <a:rect l="l" t="t" r="r" b="b"/>
              <a:pathLst>
                <a:path w="3076" h="904" extrusionOk="0">
                  <a:moveTo>
                    <a:pt x="3075" y="0"/>
                  </a:moveTo>
                  <a:lnTo>
                    <a:pt x="3075" y="0"/>
                  </a:lnTo>
                  <a:cubicBezTo>
                    <a:pt x="2831" y="176"/>
                    <a:pt x="2600" y="347"/>
                    <a:pt x="2344" y="452"/>
                  </a:cubicBezTo>
                  <a:cubicBezTo>
                    <a:pt x="2125" y="553"/>
                    <a:pt x="1893" y="605"/>
                    <a:pt x="1660" y="605"/>
                  </a:cubicBezTo>
                  <a:cubicBezTo>
                    <a:pt x="1626" y="605"/>
                    <a:pt x="1593" y="604"/>
                    <a:pt x="1559" y="602"/>
                  </a:cubicBezTo>
                  <a:cubicBezTo>
                    <a:pt x="1291" y="593"/>
                    <a:pt x="1026" y="519"/>
                    <a:pt x="765" y="412"/>
                  </a:cubicBezTo>
                  <a:cubicBezTo>
                    <a:pt x="507" y="302"/>
                    <a:pt x="249" y="168"/>
                    <a:pt x="0" y="3"/>
                  </a:cubicBezTo>
                  <a:lnTo>
                    <a:pt x="0" y="3"/>
                  </a:lnTo>
                  <a:cubicBezTo>
                    <a:pt x="337" y="494"/>
                    <a:pt x="900" y="867"/>
                    <a:pt x="1546" y="901"/>
                  </a:cubicBezTo>
                  <a:cubicBezTo>
                    <a:pt x="1572" y="903"/>
                    <a:pt x="1598" y="903"/>
                    <a:pt x="1624" y="903"/>
                  </a:cubicBezTo>
                  <a:cubicBezTo>
                    <a:pt x="1918" y="903"/>
                    <a:pt x="2215" y="821"/>
                    <a:pt x="2453" y="659"/>
                  </a:cubicBezTo>
                  <a:cubicBezTo>
                    <a:pt x="2593" y="588"/>
                    <a:pt x="2697" y="468"/>
                    <a:pt x="2810" y="367"/>
                  </a:cubicBezTo>
                  <a:cubicBezTo>
                    <a:pt x="2908" y="250"/>
                    <a:pt x="2995" y="126"/>
                    <a:pt x="3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4352900" y="1520754"/>
              <a:ext cx="80320" cy="80320"/>
            </a:xfrm>
            <a:custGeom>
              <a:avLst/>
              <a:gdLst/>
              <a:ahLst/>
              <a:cxnLst/>
              <a:rect l="l" t="t" r="r" b="b"/>
              <a:pathLst>
                <a:path w="2347" h="2347" extrusionOk="0">
                  <a:moveTo>
                    <a:pt x="1173" y="1"/>
                  </a:moveTo>
                  <a:cubicBezTo>
                    <a:pt x="525" y="1"/>
                    <a:pt x="1" y="525"/>
                    <a:pt x="1" y="1174"/>
                  </a:cubicBezTo>
                  <a:cubicBezTo>
                    <a:pt x="1" y="1822"/>
                    <a:pt x="525" y="2347"/>
                    <a:pt x="1173" y="2347"/>
                  </a:cubicBezTo>
                  <a:cubicBezTo>
                    <a:pt x="1822" y="2347"/>
                    <a:pt x="2347" y="1822"/>
                    <a:pt x="2347" y="1174"/>
                  </a:cubicBezTo>
                  <a:cubicBezTo>
                    <a:pt x="2347" y="525"/>
                    <a:pt x="1822"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4725233" y="1533210"/>
              <a:ext cx="80320" cy="80320"/>
            </a:xfrm>
            <a:custGeom>
              <a:avLst/>
              <a:gdLst/>
              <a:ahLst/>
              <a:cxnLst/>
              <a:rect l="l" t="t" r="r" b="b"/>
              <a:pathLst>
                <a:path w="2347" h="2347" extrusionOk="0">
                  <a:moveTo>
                    <a:pt x="1173" y="0"/>
                  </a:moveTo>
                  <a:cubicBezTo>
                    <a:pt x="525" y="0"/>
                    <a:pt x="1" y="525"/>
                    <a:pt x="1" y="1174"/>
                  </a:cubicBezTo>
                  <a:cubicBezTo>
                    <a:pt x="1" y="1821"/>
                    <a:pt x="525" y="2346"/>
                    <a:pt x="1173" y="2346"/>
                  </a:cubicBezTo>
                  <a:cubicBezTo>
                    <a:pt x="1820" y="2346"/>
                    <a:pt x="2347" y="1821"/>
                    <a:pt x="2347" y="1174"/>
                  </a:cubicBezTo>
                  <a:cubicBezTo>
                    <a:pt x="2347" y="525"/>
                    <a:pt x="1820"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4050413" y="800213"/>
              <a:ext cx="950017" cy="555876"/>
            </a:xfrm>
            <a:custGeom>
              <a:avLst/>
              <a:gdLst/>
              <a:ahLst/>
              <a:cxnLst/>
              <a:rect l="l" t="t" r="r" b="b"/>
              <a:pathLst>
                <a:path w="27760" h="16243" extrusionOk="0">
                  <a:moveTo>
                    <a:pt x="10866" y="0"/>
                  </a:moveTo>
                  <a:cubicBezTo>
                    <a:pt x="10770" y="0"/>
                    <a:pt x="10673" y="4"/>
                    <a:pt x="10572" y="12"/>
                  </a:cubicBezTo>
                  <a:cubicBezTo>
                    <a:pt x="7927" y="217"/>
                    <a:pt x="7583" y="2840"/>
                    <a:pt x="7583" y="2840"/>
                  </a:cubicBezTo>
                  <a:cubicBezTo>
                    <a:pt x="7583" y="2840"/>
                    <a:pt x="6662" y="1419"/>
                    <a:pt x="5127" y="1419"/>
                  </a:cubicBezTo>
                  <a:cubicBezTo>
                    <a:pt x="4473" y="1419"/>
                    <a:pt x="3708" y="1677"/>
                    <a:pt x="2856" y="2412"/>
                  </a:cubicBezTo>
                  <a:cubicBezTo>
                    <a:pt x="0" y="4872"/>
                    <a:pt x="3818" y="7984"/>
                    <a:pt x="3818" y="7984"/>
                  </a:cubicBezTo>
                  <a:cubicBezTo>
                    <a:pt x="3818" y="7984"/>
                    <a:pt x="2144" y="10084"/>
                    <a:pt x="3271" y="12954"/>
                  </a:cubicBezTo>
                  <a:cubicBezTo>
                    <a:pt x="3729" y="14123"/>
                    <a:pt x="4668" y="14470"/>
                    <a:pt x="5620" y="14470"/>
                  </a:cubicBezTo>
                  <a:cubicBezTo>
                    <a:pt x="6033" y="14470"/>
                    <a:pt x="6448" y="14404"/>
                    <a:pt x="6827" y="14313"/>
                  </a:cubicBezTo>
                  <a:cubicBezTo>
                    <a:pt x="7727" y="14095"/>
                    <a:pt x="8496" y="13517"/>
                    <a:pt x="8964" y="12717"/>
                  </a:cubicBezTo>
                  <a:cubicBezTo>
                    <a:pt x="9787" y="11315"/>
                    <a:pt x="11151" y="9899"/>
                    <a:pt x="13253" y="8966"/>
                  </a:cubicBezTo>
                  <a:cubicBezTo>
                    <a:pt x="13866" y="8695"/>
                    <a:pt x="14520" y="8548"/>
                    <a:pt x="15171" y="8548"/>
                  </a:cubicBezTo>
                  <a:cubicBezTo>
                    <a:pt x="15781" y="8548"/>
                    <a:pt x="16388" y="8677"/>
                    <a:pt x="16959" y="8953"/>
                  </a:cubicBezTo>
                  <a:cubicBezTo>
                    <a:pt x="17461" y="9196"/>
                    <a:pt x="17907" y="9535"/>
                    <a:pt x="18293" y="9935"/>
                  </a:cubicBezTo>
                  <a:cubicBezTo>
                    <a:pt x="18874" y="10535"/>
                    <a:pt x="19128" y="11356"/>
                    <a:pt x="19651" y="12000"/>
                  </a:cubicBezTo>
                  <a:cubicBezTo>
                    <a:pt x="19972" y="12395"/>
                    <a:pt x="20386" y="12727"/>
                    <a:pt x="20875" y="12867"/>
                  </a:cubicBezTo>
                  <a:cubicBezTo>
                    <a:pt x="21083" y="12926"/>
                    <a:pt x="21277" y="12953"/>
                    <a:pt x="21457" y="12953"/>
                  </a:cubicBezTo>
                  <a:cubicBezTo>
                    <a:pt x="23042" y="12953"/>
                    <a:pt x="23609" y="10844"/>
                    <a:pt x="23721" y="9501"/>
                  </a:cubicBezTo>
                  <a:cubicBezTo>
                    <a:pt x="23756" y="9499"/>
                    <a:pt x="23791" y="9497"/>
                    <a:pt x="23824" y="9497"/>
                  </a:cubicBezTo>
                  <a:cubicBezTo>
                    <a:pt x="26350" y="9497"/>
                    <a:pt x="26462" y="16106"/>
                    <a:pt x="27151" y="16240"/>
                  </a:cubicBezTo>
                  <a:cubicBezTo>
                    <a:pt x="27163" y="16242"/>
                    <a:pt x="27175" y="16243"/>
                    <a:pt x="27188" y="16243"/>
                  </a:cubicBezTo>
                  <a:cubicBezTo>
                    <a:pt x="27448" y="16243"/>
                    <a:pt x="27760" y="15733"/>
                    <a:pt x="27545" y="15093"/>
                  </a:cubicBezTo>
                  <a:cubicBezTo>
                    <a:pt x="27210" y="14093"/>
                    <a:pt x="26782" y="12296"/>
                    <a:pt x="27151" y="10340"/>
                  </a:cubicBezTo>
                  <a:cubicBezTo>
                    <a:pt x="27710" y="7366"/>
                    <a:pt x="26479" y="4443"/>
                    <a:pt x="23864" y="3886"/>
                  </a:cubicBezTo>
                  <a:cubicBezTo>
                    <a:pt x="23554" y="3820"/>
                    <a:pt x="23266" y="3794"/>
                    <a:pt x="23003" y="3794"/>
                  </a:cubicBezTo>
                  <a:cubicBezTo>
                    <a:pt x="21894" y="3794"/>
                    <a:pt x="21233" y="4267"/>
                    <a:pt x="21233" y="4267"/>
                  </a:cubicBezTo>
                  <a:cubicBezTo>
                    <a:pt x="21233" y="4267"/>
                    <a:pt x="21782" y="1090"/>
                    <a:pt x="18707" y="475"/>
                  </a:cubicBezTo>
                  <a:cubicBezTo>
                    <a:pt x="18376" y="409"/>
                    <a:pt x="18063" y="379"/>
                    <a:pt x="17769" y="379"/>
                  </a:cubicBezTo>
                  <a:cubicBezTo>
                    <a:pt x="15320" y="379"/>
                    <a:pt x="14105" y="2412"/>
                    <a:pt x="14105" y="2412"/>
                  </a:cubicBezTo>
                  <a:cubicBezTo>
                    <a:pt x="14105" y="2412"/>
                    <a:pt x="13284" y="0"/>
                    <a:pt x="10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4705452" y="1327195"/>
              <a:ext cx="135590" cy="49246"/>
            </a:xfrm>
            <a:custGeom>
              <a:avLst/>
              <a:gdLst/>
              <a:ahLst/>
              <a:cxnLst/>
              <a:rect l="l" t="t" r="r" b="b"/>
              <a:pathLst>
                <a:path w="3962" h="1439" extrusionOk="0">
                  <a:moveTo>
                    <a:pt x="2118" y="0"/>
                  </a:moveTo>
                  <a:cubicBezTo>
                    <a:pt x="2039" y="0"/>
                    <a:pt x="1960" y="5"/>
                    <a:pt x="1882" y="13"/>
                  </a:cubicBezTo>
                  <a:cubicBezTo>
                    <a:pt x="1450" y="58"/>
                    <a:pt x="1045" y="230"/>
                    <a:pt x="721" y="480"/>
                  </a:cubicBezTo>
                  <a:cubicBezTo>
                    <a:pt x="400" y="734"/>
                    <a:pt x="132" y="1049"/>
                    <a:pt x="1" y="1438"/>
                  </a:cubicBezTo>
                  <a:cubicBezTo>
                    <a:pt x="737" y="1127"/>
                    <a:pt x="1350" y="869"/>
                    <a:pt x="1969" y="813"/>
                  </a:cubicBezTo>
                  <a:cubicBezTo>
                    <a:pt x="2083" y="801"/>
                    <a:pt x="2198" y="794"/>
                    <a:pt x="2315" y="794"/>
                  </a:cubicBezTo>
                  <a:cubicBezTo>
                    <a:pt x="2507" y="794"/>
                    <a:pt x="2704" y="813"/>
                    <a:pt x="2905" y="858"/>
                  </a:cubicBezTo>
                  <a:cubicBezTo>
                    <a:pt x="3235" y="906"/>
                    <a:pt x="3562" y="1036"/>
                    <a:pt x="3961" y="1140"/>
                  </a:cubicBezTo>
                  <a:cubicBezTo>
                    <a:pt x="3870" y="963"/>
                    <a:pt x="3756" y="792"/>
                    <a:pt x="3619" y="642"/>
                  </a:cubicBezTo>
                  <a:cubicBezTo>
                    <a:pt x="3468" y="508"/>
                    <a:pt x="3321" y="356"/>
                    <a:pt x="3128" y="266"/>
                  </a:cubicBezTo>
                  <a:cubicBezTo>
                    <a:pt x="2833" y="90"/>
                    <a:pt x="2475"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4324598" y="1315251"/>
              <a:ext cx="145959" cy="50923"/>
            </a:xfrm>
            <a:custGeom>
              <a:avLst/>
              <a:gdLst/>
              <a:ahLst/>
              <a:cxnLst/>
              <a:rect l="l" t="t" r="r" b="b"/>
              <a:pathLst>
                <a:path w="4265" h="1488" extrusionOk="0">
                  <a:moveTo>
                    <a:pt x="2318" y="0"/>
                  </a:moveTo>
                  <a:cubicBezTo>
                    <a:pt x="2292" y="0"/>
                    <a:pt x="2266" y="1"/>
                    <a:pt x="2239" y="2"/>
                  </a:cubicBezTo>
                  <a:cubicBezTo>
                    <a:pt x="1775" y="4"/>
                    <a:pt x="1350" y="164"/>
                    <a:pt x="965" y="357"/>
                  </a:cubicBezTo>
                  <a:cubicBezTo>
                    <a:pt x="781" y="469"/>
                    <a:pt x="601" y="591"/>
                    <a:pt x="437" y="722"/>
                  </a:cubicBezTo>
                  <a:cubicBezTo>
                    <a:pt x="281" y="871"/>
                    <a:pt x="129" y="1018"/>
                    <a:pt x="0" y="1192"/>
                  </a:cubicBezTo>
                  <a:cubicBezTo>
                    <a:pt x="221" y="1171"/>
                    <a:pt x="420" y="1121"/>
                    <a:pt x="615" y="1075"/>
                  </a:cubicBezTo>
                  <a:cubicBezTo>
                    <a:pt x="809" y="1028"/>
                    <a:pt x="1006" y="1000"/>
                    <a:pt x="1187" y="949"/>
                  </a:cubicBezTo>
                  <a:cubicBezTo>
                    <a:pt x="1562" y="886"/>
                    <a:pt x="1917" y="806"/>
                    <a:pt x="2261" y="806"/>
                  </a:cubicBezTo>
                  <a:cubicBezTo>
                    <a:pt x="2305" y="804"/>
                    <a:pt x="2349" y="803"/>
                    <a:pt x="2393" y="803"/>
                  </a:cubicBezTo>
                  <a:cubicBezTo>
                    <a:pt x="3027" y="803"/>
                    <a:pt x="3627" y="990"/>
                    <a:pt x="4265" y="1488"/>
                  </a:cubicBezTo>
                  <a:cubicBezTo>
                    <a:pt x="4213" y="1048"/>
                    <a:pt x="3935" y="653"/>
                    <a:pt x="3561" y="379"/>
                  </a:cubicBezTo>
                  <a:cubicBezTo>
                    <a:pt x="3204" y="123"/>
                    <a:pt x="2751" y="0"/>
                    <a:pt x="2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4202871" y="1336503"/>
              <a:ext cx="300097" cy="222207"/>
            </a:xfrm>
            <a:custGeom>
              <a:avLst/>
              <a:gdLst/>
              <a:ahLst/>
              <a:cxnLst/>
              <a:rect l="l" t="t" r="r" b="b"/>
              <a:pathLst>
                <a:path w="8769" h="6493" extrusionOk="0">
                  <a:moveTo>
                    <a:pt x="8365" y="403"/>
                  </a:moveTo>
                  <a:lnTo>
                    <a:pt x="8365" y="6091"/>
                  </a:lnTo>
                  <a:lnTo>
                    <a:pt x="401" y="6091"/>
                  </a:lnTo>
                  <a:lnTo>
                    <a:pt x="401" y="403"/>
                  </a:lnTo>
                  <a:close/>
                  <a:moveTo>
                    <a:pt x="1" y="1"/>
                  </a:moveTo>
                  <a:lnTo>
                    <a:pt x="1" y="6493"/>
                  </a:lnTo>
                  <a:lnTo>
                    <a:pt x="8769" y="6493"/>
                  </a:lnTo>
                  <a:lnTo>
                    <a:pt x="8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4665002" y="1343313"/>
              <a:ext cx="298352" cy="222138"/>
            </a:xfrm>
            <a:custGeom>
              <a:avLst/>
              <a:gdLst/>
              <a:ahLst/>
              <a:cxnLst/>
              <a:rect l="l" t="t" r="r" b="b"/>
              <a:pathLst>
                <a:path w="8718" h="6491" extrusionOk="0">
                  <a:moveTo>
                    <a:pt x="8315" y="401"/>
                  </a:moveTo>
                  <a:lnTo>
                    <a:pt x="8315" y="6090"/>
                  </a:lnTo>
                  <a:lnTo>
                    <a:pt x="401" y="6090"/>
                  </a:lnTo>
                  <a:lnTo>
                    <a:pt x="401" y="401"/>
                  </a:lnTo>
                  <a:close/>
                  <a:moveTo>
                    <a:pt x="1" y="0"/>
                  </a:moveTo>
                  <a:lnTo>
                    <a:pt x="1" y="6490"/>
                  </a:lnTo>
                  <a:lnTo>
                    <a:pt x="8717" y="6490"/>
                  </a:lnTo>
                  <a:lnTo>
                    <a:pt x="8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4541492" y="1340333"/>
              <a:ext cx="84976" cy="201813"/>
            </a:xfrm>
            <a:custGeom>
              <a:avLst/>
              <a:gdLst/>
              <a:ahLst/>
              <a:cxnLst/>
              <a:rect l="l" t="t" r="r" b="b"/>
              <a:pathLst>
                <a:path w="1181" h="2805" extrusionOk="0">
                  <a:moveTo>
                    <a:pt x="590" y="1"/>
                  </a:moveTo>
                  <a:cubicBezTo>
                    <a:pt x="265" y="1"/>
                    <a:pt x="1" y="1220"/>
                    <a:pt x="1" y="1993"/>
                  </a:cubicBezTo>
                  <a:cubicBezTo>
                    <a:pt x="1" y="2767"/>
                    <a:pt x="265" y="2804"/>
                    <a:pt x="590" y="2804"/>
                  </a:cubicBezTo>
                  <a:cubicBezTo>
                    <a:pt x="916" y="2804"/>
                    <a:pt x="1181" y="2767"/>
                    <a:pt x="1181" y="1993"/>
                  </a:cubicBezTo>
                  <a:cubicBezTo>
                    <a:pt x="1181" y="1220"/>
                    <a:pt x="916" y="1"/>
                    <a:pt x="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4492045" y="1427054"/>
              <a:ext cx="184528" cy="43428"/>
            </a:xfrm>
            <a:custGeom>
              <a:avLst/>
              <a:gdLst/>
              <a:ahLst/>
              <a:cxnLst/>
              <a:rect l="l" t="t" r="r" b="b"/>
              <a:pathLst>
                <a:path w="5392" h="1269" extrusionOk="0">
                  <a:moveTo>
                    <a:pt x="2957" y="0"/>
                  </a:moveTo>
                  <a:cubicBezTo>
                    <a:pt x="1377" y="0"/>
                    <a:pt x="20" y="925"/>
                    <a:pt x="0" y="939"/>
                  </a:cubicBezTo>
                  <a:lnTo>
                    <a:pt x="230" y="1268"/>
                  </a:lnTo>
                  <a:cubicBezTo>
                    <a:pt x="306" y="1215"/>
                    <a:pt x="1523" y="389"/>
                    <a:pt x="2932" y="389"/>
                  </a:cubicBezTo>
                  <a:cubicBezTo>
                    <a:pt x="3653" y="389"/>
                    <a:pt x="4424" y="605"/>
                    <a:pt x="5117" y="1251"/>
                  </a:cubicBezTo>
                  <a:lnTo>
                    <a:pt x="5391" y="956"/>
                  </a:lnTo>
                  <a:cubicBezTo>
                    <a:pt x="4619" y="239"/>
                    <a:pt x="3759" y="0"/>
                    <a:pt x="2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49"/>
          <p:cNvGrpSpPr/>
          <p:nvPr/>
        </p:nvGrpSpPr>
        <p:grpSpPr>
          <a:xfrm>
            <a:off x="654250" y="2075913"/>
            <a:ext cx="1134950" cy="991675"/>
            <a:chOff x="654250" y="2075913"/>
            <a:chExt cx="1134950" cy="991675"/>
          </a:xfrm>
        </p:grpSpPr>
        <p:sp>
          <p:nvSpPr>
            <p:cNvPr id="2858" name="Google Shape;2858;p49"/>
            <p:cNvSpPr/>
            <p:nvPr/>
          </p:nvSpPr>
          <p:spPr>
            <a:xfrm>
              <a:off x="655450" y="20871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73425" y="20759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654250" y="23684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658650" y="23528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708800" y="23881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675350" y="23820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90600" y="23928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758150" y="24229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724750" y="24168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40000" y="24276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807600" y="24577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74150" y="24516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89425" y="24624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57000" y="24925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23525" y="24864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38825" y="24971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906375" y="25273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872975" y="25212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888250" y="25320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5800" y="25621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922375" y="25560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937625" y="25667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005175" y="25968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971775" y="25908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987025" y="26015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054600" y="26316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021175" y="26256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036425" y="26363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104000" y="26664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1070600" y="26604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1085825" y="26711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1153375" y="27012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1119975" y="26952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135250" y="27059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202800" y="27360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169375" y="27299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184625" y="27407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252175" y="27708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218775" y="27647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234025" y="27755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301575" y="28056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268175" y="27995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283425" y="28103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351025" y="28404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317550" y="28343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332825" y="28450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400375" y="28752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366975" y="28691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382275" y="28798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9825" y="29100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416375" y="29039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431625" y="29146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499175" y="29448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465775" y="29387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481050" y="29494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48575" y="29795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15175" y="29735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30450" y="29842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98025" y="30144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64550" y="30083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79850" y="30190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248325" y="25396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243275" y="25445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9"/>
          <p:cNvGrpSpPr/>
          <p:nvPr/>
        </p:nvGrpSpPr>
        <p:grpSpPr>
          <a:xfrm>
            <a:off x="7559750" y="1690838"/>
            <a:ext cx="814400" cy="1093000"/>
            <a:chOff x="7559750" y="1690838"/>
            <a:chExt cx="814400" cy="1093000"/>
          </a:xfrm>
        </p:grpSpPr>
        <p:sp>
          <p:nvSpPr>
            <p:cNvPr id="2922"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9"/>
          <p:cNvGrpSpPr/>
          <p:nvPr/>
        </p:nvGrpSpPr>
        <p:grpSpPr>
          <a:xfrm>
            <a:off x="469863" y="3691475"/>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9"/>
          <p:cNvGrpSpPr/>
          <p:nvPr/>
        </p:nvGrpSpPr>
        <p:grpSpPr>
          <a:xfrm>
            <a:off x="8423988" y="918375"/>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9"/>
        <p:cNvGrpSpPr/>
        <p:nvPr/>
      </p:nvGrpSpPr>
      <p:grpSpPr>
        <a:xfrm>
          <a:off x="0" y="0"/>
          <a:ext cx="0" cy="0"/>
          <a:chOff x="0" y="0"/>
          <a:chExt cx="0" cy="0"/>
        </a:xfrm>
      </p:grpSpPr>
      <p:sp>
        <p:nvSpPr>
          <p:cNvPr id="4080" name="Google Shape;4080;p58"/>
          <p:cNvSpPr/>
          <p:nvPr/>
        </p:nvSpPr>
        <p:spPr>
          <a:xfrm>
            <a:off x="393405" y="138223"/>
            <a:ext cx="5114260" cy="4744018"/>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8"/>
          <p:cNvSpPr/>
          <p:nvPr/>
        </p:nvSpPr>
        <p:spPr>
          <a:xfrm>
            <a:off x="547533" y="225701"/>
            <a:ext cx="4779380" cy="457974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8"/>
          <p:cNvSpPr txBox="1">
            <a:spLocks noGrp="1"/>
          </p:cNvSpPr>
          <p:nvPr>
            <p:ph type="title"/>
          </p:nvPr>
        </p:nvSpPr>
        <p:spPr>
          <a:xfrm>
            <a:off x="773496" y="717580"/>
            <a:ext cx="4327453" cy="3337968"/>
          </a:xfrm>
          <a:prstGeom prst="rect">
            <a:avLst/>
          </a:prstGeom>
        </p:spPr>
        <p:txBody>
          <a:bodyPr spcFirstLastPara="1" wrap="square" lIns="91425" tIns="91425" rIns="91425" bIns="91425" anchor="ctr" anchorCtr="0">
            <a:noAutofit/>
          </a:bodyPr>
          <a:lstStyle/>
          <a:p>
            <a:pPr lvl="0" algn="just"/>
            <a:r>
              <a:rPr lang="uk-UA" sz="1800" dirty="0" smtClean="0">
                <a:latin typeface="Amatic SC" charset="-79"/>
                <a:cs typeface="Amatic SC" charset="-79"/>
              </a:rPr>
              <a:t/>
            </a:r>
            <a:br>
              <a:rPr lang="uk-UA" sz="1800" dirty="0" smtClean="0">
                <a:latin typeface="Amatic SC" charset="-79"/>
                <a:cs typeface="Amatic SC" charset="-79"/>
              </a:rPr>
            </a:br>
            <a:r>
              <a:rPr lang="uk-UA" sz="1800" dirty="0" smtClean="0">
                <a:latin typeface="Amatic SC" charset="-79"/>
                <a:cs typeface="Amatic SC" charset="-79"/>
              </a:rPr>
              <a:t>На цьому етапі важливо не лише «</a:t>
            </a:r>
            <a:r>
              <a:rPr lang="uk-UA" sz="1800" b="1" dirty="0" smtClean="0">
                <a:effectLst>
                  <a:outerShdw blurRad="38100" dist="38100" dir="2700000" algn="tl">
                    <a:srgbClr val="000000">
                      <a:alpha val="43137"/>
                    </a:srgbClr>
                  </a:outerShdw>
                </a:effectLst>
                <a:latin typeface="Amatic SC" charset="-79"/>
                <a:cs typeface="Amatic SC" charset="-79"/>
              </a:rPr>
              <a:t>занурити</a:t>
            </a:r>
            <a:r>
              <a:rPr lang="uk-UA" sz="1800" dirty="0" smtClean="0">
                <a:latin typeface="Amatic SC" charset="-79"/>
                <a:cs typeface="Amatic SC" charset="-79"/>
              </a:rPr>
              <a:t>» дитину в предмет вивчення, тобто «у світ чисел і математичних понять», а взагалі зосередити її увагу, зокрема шляхом виконання </a:t>
            </a:r>
            <a:r>
              <a:rPr lang="uk-UA" sz="1800" b="1" dirty="0" smtClean="0">
                <a:effectLst>
                  <a:outerShdw blurRad="38100" dist="38100" dir="2700000" algn="tl">
                    <a:srgbClr val="000000">
                      <a:alpha val="43137"/>
                    </a:srgbClr>
                  </a:outerShdw>
                </a:effectLst>
                <a:latin typeface="Amatic SC" charset="-79"/>
                <a:cs typeface="Amatic SC" charset="-79"/>
              </a:rPr>
              <a:t>зорових</a:t>
            </a:r>
            <a:r>
              <a:rPr lang="uk-UA" sz="1800" dirty="0" smtClean="0">
                <a:effectLst>
                  <a:outerShdw blurRad="38100" dist="38100" dir="2700000" algn="tl">
                    <a:srgbClr val="000000">
                      <a:alpha val="43137"/>
                    </a:srgbClr>
                  </a:outerShdw>
                </a:effectLst>
                <a:latin typeface="Amatic SC" charset="-79"/>
                <a:cs typeface="Amatic SC" charset="-79"/>
              </a:rPr>
              <a:t> </a:t>
            </a:r>
            <a:r>
              <a:rPr lang="uk-UA" sz="1800" dirty="0" smtClean="0">
                <a:latin typeface="Amatic SC" charset="-79"/>
                <a:cs typeface="Amatic SC" charset="-79"/>
              </a:rPr>
              <a:t>або </a:t>
            </a:r>
            <a:r>
              <a:rPr lang="uk-UA" sz="1800" b="1" dirty="0" smtClean="0">
                <a:effectLst>
                  <a:outerShdw blurRad="38100" dist="38100" dir="2700000" algn="tl">
                    <a:srgbClr val="000000">
                      <a:alpha val="43137"/>
                    </a:srgbClr>
                  </a:outerShdw>
                </a:effectLst>
                <a:latin typeface="Amatic SC" charset="-79"/>
                <a:cs typeface="Amatic SC" charset="-79"/>
              </a:rPr>
              <a:t>геометричних</a:t>
            </a:r>
            <a:r>
              <a:rPr lang="uk-UA" sz="1800" dirty="0" smtClean="0">
                <a:effectLst>
                  <a:outerShdw blurRad="38100" dist="38100" dir="2700000" algn="tl">
                    <a:srgbClr val="000000">
                      <a:alpha val="43137"/>
                    </a:srgbClr>
                  </a:outerShdw>
                </a:effectLst>
                <a:latin typeface="Amatic SC" charset="-79"/>
                <a:cs typeface="Amatic SC" charset="-79"/>
              </a:rPr>
              <a:t> </a:t>
            </a:r>
            <a:r>
              <a:rPr lang="uk-UA" sz="1800" b="1" dirty="0" smtClean="0">
                <a:effectLst>
                  <a:outerShdw blurRad="38100" dist="38100" dir="2700000" algn="tl">
                    <a:srgbClr val="000000">
                      <a:alpha val="43137"/>
                    </a:srgbClr>
                  </a:outerShdw>
                </a:effectLst>
                <a:latin typeface="Amatic SC" charset="-79"/>
                <a:cs typeface="Amatic SC" charset="-79"/>
              </a:rPr>
              <a:t>диктантів</a:t>
            </a:r>
            <a:r>
              <a:rPr lang="uk-UA" sz="1800" dirty="0" smtClean="0">
                <a:latin typeface="Amatic SC" charset="-79"/>
                <a:cs typeface="Amatic SC" charset="-79"/>
              </a:rPr>
              <a:t>. Ці завдання також актуалізують уявлення геометричного характеру, які в початковому курсі математики не розглядаються окремим блоком, отже, бажано їх повсякчас включати в канву уроків.</a:t>
            </a:r>
            <a:br>
              <a:rPr lang="uk-UA" sz="1800" dirty="0" smtClean="0">
                <a:latin typeface="Amatic SC" charset="-79"/>
                <a:cs typeface="Amatic SC" charset="-79"/>
              </a:rPr>
            </a:br>
            <a:r>
              <a:rPr lang="uk-UA" sz="1800" dirty="0" smtClean="0">
                <a:latin typeface="Amatic SC" charset="-79"/>
                <a:cs typeface="Amatic SC" charset="-79"/>
              </a:rPr>
              <a:t> </a:t>
            </a:r>
            <a:br>
              <a:rPr lang="uk-UA" sz="1800" dirty="0" smtClean="0">
                <a:latin typeface="Amatic SC" charset="-79"/>
                <a:cs typeface="Amatic SC" charset="-79"/>
              </a:rPr>
            </a:br>
            <a:r>
              <a:rPr lang="uk-UA" sz="1800" dirty="0" smtClean="0">
                <a:latin typeface="Amatic SC" charset="-79"/>
                <a:cs typeface="Amatic SC" charset="-79"/>
              </a:rPr>
              <a:t>Після налаштування вчителем учнів на роботу потрібно </a:t>
            </a:r>
            <a:r>
              <a:rPr lang="uk-UA" sz="1800" b="1" dirty="0" smtClean="0">
                <a:effectLst>
                  <a:outerShdw blurRad="38100" dist="38100" dir="2700000" algn="tl">
                    <a:srgbClr val="000000">
                      <a:alpha val="43137"/>
                    </a:srgbClr>
                  </a:outerShdw>
                </a:effectLst>
                <a:latin typeface="Amatic SC" charset="-79"/>
                <a:cs typeface="Amatic SC" charset="-79"/>
              </a:rPr>
              <a:t>підготувати</a:t>
            </a:r>
            <a:r>
              <a:rPr lang="uk-UA" sz="1800" dirty="0" smtClean="0">
                <a:effectLst>
                  <a:outerShdw blurRad="38100" dist="38100" dir="2700000" algn="tl">
                    <a:srgbClr val="000000">
                      <a:alpha val="43137"/>
                    </a:srgbClr>
                  </a:outerShdw>
                </a:effectLst>
                <a:latin typeface="Amatic SC" charset="-79"/>
                <a:cs typeface="Amatic SC" charset="-79"/>
              </a:rPr>
              <a:t> </a:t>
            </a:r>
            <a:r>
              <a:rPr lang="uk-UA" sz="1800" b="1" dirty="0" smtClean="0">
                <a:effectLst>
                  <a:outerShdw blurRad="38100" dist="38100" dir="2700000" algn="tl">
                    <a:srgbClr val="000000">
                      <a:alpha val="43137"/>
                    </a:srgbClr>
                  </a:outerShdw>
                </a:effectLst>
                <a:latin typeface="Amatic SC" charset="-79"/>
                <a:cs typeface="Amatic SC" charset="-79"/>
              </a:rPr>
              <a:t>підґрунтя</a:t>
            </a:r>
            <a:r>
              <a:rPr lang="uk-UA" sz="1800" dirty="0" smtClean="0">
                <a:effectLst>
                  <a:outerShdw blurRad="38100" dist="38100" dir="2700000" algn="tl">
                    <a:srgbClr val="000000">
                      <a:alpha val="43137"/>
                    </a:srgbClr>
                  </a:outerShdw>
                </a:effectLst>
                <a:latin typeface="Amatic SC" charset="-79"/>
                <a:cs typeface="Amatic SC" charset="-79"/>
              </a:rPr>
              <a:t> </a:t>
            </a:r>
            <a:r>
              <a:rPr lang="uk-UA" sz="1800" dirty="0" smtClean="0">
                <a:latin typeface="Amatic SC" charset="-79"/>
                <a:cs typeface="Amatic SC" charset="-79"/>
              </a:rPr>
              <a:t>для виконання нової дії: повторити ті знання та способи дії, які лежать в основі виконання нової дії або мають із нею щось спільне. Звичайно, виконання будь-якої нової математичної дії неможливе без виконання обчислень, тому на етапі актуалізації </a:t>
            </a:r>
            <a:r>
              <a:rPr lang="uk-UA" sz="1800" b="1" dirty="0" smtClean="0">
                <a:effectLst>
                  <a:outerShdw blurRad="38100" dist="38100" dir="2700000" algn="tl">
                    <a:srgbClr val="000000">
                      <a:alpha val="43137"/>
                    </a:srgbClr>
                  </a:outerShdw>
                </a:effectLst>
                <a:latin typeface="Amatic SC" charset="-79"/>
                <a:cs typeface="Amatic SC" charset="-79"/>
              </a:rPr>
              <a:t>доцільно</a:t>
            </a:r>
            <a:r>
              <a:rPr lang="uk-UA" sz="1800" dirty="0" smtClean="0">
                <a:effectLst>
                  <a:outerShdw blurRad="38100" dist="38100" dir="2700000" algn="tl">
                    <a:srgbClr val="000000">
                      <a:alpha val="43137"/>
                    </a:srgbClr>
                  </a:outerShdw>
                </a:effectLst>
                <a:latin typeface="Amatic SC" charset="-79"/>
                <a:cs typeface="Amatic SC" charset="-79"/>
              </a:rPr>
              <a:t> </a:t>
            </a:r>
            <a:r>
              <a:rPr lang="uk-UA" sz="1800" b="1" dirty="0" smtClean="0">
                <a:effectLst>
                  <a:outerShdw blurRad="38100" dist="38100" dir="2700000" algn="tl">
                    <a:srgbClr val="000000">
                      <a:alpha val="43137"/>
                    </a:srgbClr>
                  </a:outerShdw>
                </a:effectLst>
                <a:latin typeface="Amatic SC" charset="-79"/>
                <a:cs typeface="Amatic SC" charset="-79"/>
              </a:rPr>
              <a:t>організувати</a:t>
            </a:r>
            <a:r>
              <a:rPr lang="uk-UA" sz="1800" dirty="0" smtClean="0">
                <a:effectLst>
                  <a:outerShdw blurRad="38100" dist="38100" dir="2700000" algn="tl">
                    <a:srgbClr val="000000">
                      <a:alpha val="43137"/>
                    </a:srgbClr>
                  </a:outerShdw>
                </a:effectLst>
                <a:latin typeface="Amatic SC" charset="-79"/>
                <a:cs typeface="Amatic SC" charset="-79"/>
              </a:rPr>
              <a:t> </a:t>
            </a:r>
            <a:r>
              <a:rPr lang="uk-UA" sz="1800" b="1" dirty="0" smtClean="0">
                <a:effectLst>
                  <a:outerShdw blurRad="38100" dist="38100" dir="2700000" algn="tl">
                    <a:srgbClr val="000000">
                      <a:alpha val="43137"/>
                    </a:srgbClr>
                  </a:outerShdw>
                </a:effectLst>
                <a:latin typeface="Amatic SC" charset="-79"/>
                <a:cs typeface="Amatic SC" charset="-79"/>
              </a:rPr>
              <a:t>усну</a:t>
            </a:r>
            <a:r>
              <a:rPr lang="uk-UA" sz="1800" dirty="0" smtClean="0">
                <a:effectLst>
                  <a:outerShdw blurRad="38100" dist="38100" dir="2700000" algn="tl">
                    <a:srgbClr val="000000">
                      <a:alpha val="43137"/>
                    </a:srgbClr>
                  </a:outerShdw>
                </a:effectLst>
                <a:latin typeface="Amatic SC" charset="-79"/>
                <a:cs typeface="Amatic SC" charset="-79"/>
              </a:rPr>
              <a:t> </a:t>
            </a:r>
            <a:r>
              <a:rPr lang="uk-UA" sz="1800" b="1" dirty="0" smtClean="0">
                <a:effectLst>
                  <a:outerShdw blurRad="38100" dist="38100" dir="2700000" algn="tl">
                    <a:srgbClr val="000000">
                      <a:alpha val="43137"/>
                    </a:srgbClr>
                  </a:outerShdw>
                </a:effectLst>
                <a:latin typeface="Amatic SC" charset="-79"/>
                <a:cs typeface="Amatic SC" charset="-79"/>
              </a:rPr>
              <a:t>лічбу</a:t>
            </a:r>
            <a:r>
              <a:rPr lang="uk-UA" sz="1800" dirty="0" smtClean="0">
                <a:latin typeface="Amatic SC" charset="-79"/>
                <a:cs typeface="Amatic SC" charset="-79"/>
              </a:rPr>
              <a:t>. Вона може бути проведена у формі гри з використанням засобів наочності. Наприклад: «Виконайте завдання замість казкового героя: кожне число першого рядка зменште на 2; другого рядка — зменште на 1. Складіть подібні завдання для однокласників».</a:t>
            </a:r>
            <a:endParaRPr lang="uk-UA" sz="1800" b="1" dirty="0">
              <a:solidFill>
                <a:schemeClr val="accent4"/>
              </a:solidFill>
              <a:latin typeface="Amatic SC" charset="-79"/>
              <a:cs typeface="Amatic SC" charset="-79"/>
            </a:endParaRPr>
          </a:p>
        </p:txBody>
      </p:sp>
      <p:grpSp>
        <p:nvGrpSpPr>
          <p:cNvPr id="4083" name="Google Shape;4083;p58"/>
          <p:cNvGrpSpPr/>
          <p:nvPr/>
        </p:nvGrpSpPr>
        <p:grpSpPr>
          <a:xfrm rot="6120039">
            <a:off x="5217423" y="3871942"/>
            <a:ext cx="814400" cy="1093000"/>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755" y="2852063"/>
            <a:ext cx="3002814" cy="199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51" name="Google Shape;3751;p55"/>
          <p:cNvSpPr/>
          <p:nvPr/>
        </p:nvSpPr>
        <p:spPr>
          <a:xfrm>
            <a:off x="2267414"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txBox="1">
            <a:spLocks noGrp="1"/>
          </p:cNvSpPr>
          <p:nvPr>
            <p:ph type="title"/>
          </p:nvPr>
        </p:nvSpPr>
        <p:spPr>
          <a:xfrm>
            <a:off x="3749075" y="1379525"/>
            <a:ext cx="3595941" cy="2112900"/>
          </a:xfrm>
          <a:prstGeom prst="rect">
            <a:avLst/>
          </a:prstGeom>
        </p:spPr>
        <p:txBody>
          <a:bodyPr spcFirstLastPara="1" wrap="square" lIns="91425" tIns="91425" rIns="91425" bIns="91425" anchor="ctr" anchorCtr="0">
            <a:noAutofit/>
          </a:bodyPr>
          <a:lstStyle/>
          <a:p>
            <a:r>
              <a:rPr lang="ru-RU" sz="5400" b="1" dirty="0" err="1">
                <a:latin typeface="Amatic SC" charset="-79"/>
                <a:cs typeface="Amatic SC" charset="-79"/>
              </a:rPr>
              <a:t>формування</a:t>
            </a:r>
            <a:r>
              <a:rPr lang="ru-RU" sz="5400" b="1" dirty="0">
                <a:latin typeface="Amatic SC" charset="-79"/>
                <a:cs typeface="Amatic SC" charset="-79"/>
              </a:rPr>
              <a:t> </a:t>
            </a:r>
            <a:r>
              <a:rPr lang="ru-RU" sz="5400" b="1" dirty="0" err="1">
                <a:latin typeface="Amatic SC" charset="-79"/>
                <a:cs typeface="Amatic SC" charset="-79"/>
              </a:rPr>
              <a:t>нових</a:t>
            </a:r>
            <a:r>
              <a:rPr lang="ru-RU" sz="5400" b="1" dirty="0">
                <a:latin typeface="Amatic SC" charset="-79"/>
                <a:cs typeface="Amatic SC" charset="-79"/>
              </a:rPr>
              <a:t> </a:t>
            </a:r>
            <a:r>
              <a:rPr lang="ru-RU" sz="5400" b="1" dirty="0" err="1">
                <a:latin typeface="Amatic SC" charset="-79"/>
                <a:cs typeface="Amatic SC" charset="-79"/>
              </a:rPr>
              <a:t>знань</a:t>
            </a:r>
            <a:r>
              <a:rPr lang="ru-RU" sz="5400" b="1" dirty="0">
                <a:latin typeface="Amatic SC" charset="-79"/>
                <a:cs typeface="Amatic SC" charset="-79"/>
              </a:rPr>
              <a:t> і </a:t>
            </a:r>
            <a:r>
              <a:rPr lang="ru-RU" sz="5400" b="1" dirty="0" err="1">
                <a:latin typeface="Amatic SC" charset="-79"/>
                <a:cs typeface="Amatic SC" charset="-79"/>
              </a:rPr>
              <a:t>способів</a:t>
            </a:r>
            <a:r>
              <a:rPr lang="ru-RU" sz="5400" b="1" dirty="0">
                <a:latin typeface="Amatic SC" charset="-79"/>
                <a:cs typeface="Amatic SC" charset="-79"/>
              </a:rPr>
              <a:t> </a:t>
            </a:r>
            <a:r>
              <a:rPr lang="ru-RU" sz="5400" b="1" dirty="0" err="1">
                <a:latin typeface="Amatic SC" charset="-79"/>
                <a:cs typeface="Amatic SC" charset="-79"/>
              </a:rPr>
              <a:t>дії</a:t>
            </a:r>
            <a:r>
              <a:rPr lang="ru-RU" sz="5400" b="1" dirty="0">
                <a:latin typeface="Amatic SC" charset="-79"/>
                <a:cs typeface="Amatic SC" charset="-79"/>
              </a:rPr>
              <a:t/>
            </a:r>
            <a:br>
              <a:rPr lang="ru-RU" sz="5400" b="1" dirty="0">
                <a:latin typeface="Amatic SC" charset="-79"/>
                <a:cs typeface="Amatic SC" charset="-79"/>
              </a:rPr>
            </a:br>
            <a:endParaRPr sz="5400" b="1" dirty="0">
              <a:solidFill>
                <a:schemeClr val="lt1"/>
              </a:solidFill>
            </a:endParaRPr>
          </a:p>
        </p:txBody>
      </p:sp>
      <p:sp>
        <p:nvSpPr>
          <p:cNvPr id="3753" name="Google Shape;3753;p55"/>
          <p:cNvSpPr txBox="1">
            <a:spLocks noGrp="1"/>
          </p:cNvSpPr>
          <p:nvPr>
            <p:ph type="title" idx="2"/>
          </p:nvPr>
        </p:nvSpPr>
        <p:spPr>
          <a:xfrm>
            <a:off x="2267413"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cxnSp>
        <p:nvCxnSpPr>
          <p:cNvPr id="3755" name="Google Shape;3755;p55"/>
          <p:cNvCxnSpPr>
            <a:endCxn id="3753" idx="3"/>
          </p:cNvCxnSpPr>
          <p:nvPr/>
        </p:nvCxnSpPr>
        <p:spPr>
          <a:xfrm rot="10800000">
            <a:off x="3351913" y="238097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5760964" y="2923212"/>
            <a:ext cx="1245891" cy="1481447"/>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55"/>
          <p:cNvGrpSpPr/>
          <p:nvPr/>
        </p:nvGrpSpPr>
        <p:grpSpPr>
          <a:xfrm>
            <a:off x="7452175" y="1496463"/>
            <a:ext cx="1134950" cy="991675"/>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55"/>
          <p:cNvGrpSpPr/>
          <p:nvPr/>
        </p:nvGrpSpPr>
        <p:grpSpPr>
          <a:xfrm>
            <a:off x="940603" y="1489632"/>
            <a:ext cx="745681" cy="929720"/>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55"/>
          <p:cNvGrpSpPr/>
          <p:nvPr/>
        </p:nvGrpSpPr>
        <p:grpSpPr>
          <a:xfrm>
            <a:off x="1710775" y="296727"/>
            <a:ext cx="1773158" cy="818659"/>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55"/>
          <p:cNvGrpSpPr/>
          <p:nvPr/>
        </p:nvGrpSpPr>
        <p:grpSpPr>
          <a:xfrm>
            <a:off x="1522763" y="3189750"/>
            <a:ext cx="373125" cy="345125"/>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6"/>
        <p:cNvGrpSpPr/>
        <p:nvPr/>
      </p:nvGrpSpPr>
      <p:grpSpPr>
        <a:xfrm>
          <a:off x="0" y="0"/>
          <a:ext cx="0" cy="0"/>
          <a:chOff x="0" y="0"/>
          <a:chExt cx="0" cy="0"/>
        </a:xfrm>
      </p:grpSpPr>
      <p:sp>
        <p:nvSpPr>
          <p:cNvPr id="4547" name="Google Shape;4547;p61"/>
          <p:cNvSpPr txBox="1">
            <a:spLocks noGrp="1"/>
          </p:cNvSpPr>
          <p:nvPr>
            <p:ph type="title"/>
          </p:nvPr>
        </p:nvSpPr>
        <p:spPr>
          <a:xfrm>
            <a:off x="2022366" y="922437"/>
            <a:ext cx="4987959" cy="3333175"/>
          </a:xfrm>
          <a:prstGeom prst="rect">
            <a:avLst/>
          </a:prstGeom>
        </p:spPr>
        <p:txBody>
          <a:bodyPr spcFirstLastPara="1" wrap="square" lIns="91425" tIns="91425" rIns="91425" bIns="91425" anchor="ctr" anchorCtr="0">
            <a:noAutofit/>
          </a:bodyPr>
          <a:lstStyle/>
          <a:p>
            <a:pPr lvl="0"/>
            <a:r>
              <a:rPr lang="ru-RU" sz="1600" dirty="0" err="1">
                <a:latin typeface="Amatic SC" charset="-79"/>
                <a:cs typeface="Amatic SC" charset="-79"/>
              </a:rPr>
              <a:t>Етап</a:t>
            </a:r>
            <a:r>
              <a:rPr lang="ru-RU" sz="1600" dirty="0">
                <a:latin typeface="Amatic SC" charset="-79"/>
                <a:cs typeface="Amatic SC" charset="-79"/>
              </a:rPr>
              <a:t> </a:t>
            </a:r>
            <a:r>
              <a:rPr lang="ru-RU" sz="1600" dirty="0" err="1">
                <a:latin typeface="Amatic SC" charset="-79"/>
                <a:cs typeface="Amatic SC" charset="-79"/>
              </a:rPr>
              <a:t>формування</a:t>
            </a:r>
            <a:r>
              <a:rPr lang="ru-RU" sz="1600" dirty="0">
                <a:latin typeface="Amatic SC" charset="-79"/>
                <a:cs typeface="Amatic SC" charset="-79"/>
              </a:rPr>
              <a:t> </a:t>
            </a:r>
            <a:r>
              <a:rPr lang="ru-RU" sz="1600" dirty="0" err="1">
                <a:latin typeface="Amatic SC" charset="-79"/>
                <a:cs typeface="Amatic SC" charset="-79"/>
              </a:rPr>
              <a:t>нових</a:t>
            </a:r>
            <a:r>
              <a:rPr lang="ru-RU" sz="1600" dirty="0">
                <a:latin typeface="Amatic SC" charset="-79"/>
                <a:cs typeface="Amatic SC" charset="-79"/>
              </a:rPr>
              <a:t> </a:t>
            </a:r>
            <a:r>
              <a:rPr lang="ru-RU" sz="1600" dirty="0" err="1">
                <a:latin typeface="Amatic SC" charset="-79"/>
                <a:cs typeface="Amatic SC" charset="-79"/>
              </a:rPr>
              <a:t>знань</a:t>
            </a:r>
            <a:r>
              <a:rPr lang="ru-RU" sz="1600" dirty="0">
                <a:latin typeface="Amatic SC" charset="-79"/>
                <a:cs typeface="Amatic SC" charset="-79"/>
              </a:rPr>
              <a:t> і </a:t>
            </a:r>
            <a:r>
              <a:rPr lang="ru-RU" sz="1600" dirty="0" err="1">
                <a:latin typeface="Amatic SC" charset="-79"/>
                <a:cs typeface="Amatic SC" charset="-79"/>
              </a:rPr>
              <a:t>способів</a:t>
            </a:r>
            <a:r>
              <a:rPr lang="ru-RU" sz="1600" dirty="0">
                <a:latin typeface="Amatic SC" charset="-79"/>
                <a:cs typeface="Amatic SC" charset="-79"/>
              </a:rPr>
              <a:t> </a:t>
            </a:r>
            <a:r>
              <a:rPr lang="ru-RU" sz="1600" dirty="0" err="1">
                <a:latin typeface="Amatic SC" charset="-79"/>
                <a:cs typeface="Amatic SC" charset="-79"/>
              </a:rPr>
              <a:t>дії</a:t>
            </a:r>
            <a:r>
              <a:rPr lang="ru-RU" sz="1600" dirty="0">
                <a:latin typeface="Amatic SC" charset="-79"/>
                <a:cs typeface="Amatic SC" charset="-79"/>
              </a:rPr>
              <a:t> </a:t>
            </a:r>
            <a:r>
              <a:rPr lang="ru-RU" sz="1600" dirty="0" err="1">
                <a:latin typeface="Amatic SC" charset="-79"/>
                <a:cs typeface="Amatic SC" charset="-79"/>
              </a:rPr>
              <a:t>передбачає</a:t>
            </a:r>
            <a:r>
              <a:rPr lang="ru-RU" sz="1600" dirty="0">
                <a:latin typeface="Amatic SC" charset="-79"/>
                <a:cs typeface="Amatic SC" charset="-79"/>
              </a:rPr>
              <a:t> </a:t>
            </a:r>
            <a:r>
              <a:rPr lang="ru-RU" sz="16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виконання</a:t>
            </a:r>
            <a:r>
              <a:rPr lang="ru-RU" sz="16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підготовчих</a:t>
            </a:r>
            <a:r>
              <a:rPr lang="ru-RU" sz="16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завдань</a:t>
            </a:r>
            <a:r>
              <a:rPr lang="ru-RU" sz="1600" dirty="0">
                <a:latin typeface="Amatic SC" charset="-79"/>
                <a:cs typeface="Amatic SC" charset="-79"/>
              </a:rPr>
              <a:t>, </a:t>
            </a:r>
            <a:r>
              <a:rPr lang="ru-RU" sz="1600" dirty="0" err="1">
                <a:latin typeface="Amatic SC" charset="-79"/>
                <a:cs typeface="Amatic SC" charset="-79"/>
              </a:rPr>
              <a:t>які</a:t>
            </a:r>
            <a:r>
              <a:rPr lang="ru-RU" sz="1600" dirty="0">
                <a:latin typeface="Amatic SC" charset="-79"/>
                <a:cs typeface="Amatic SC" charset="-79"/>
              </a:rPr>
              <a:t> </a:t>
            </a:r>
            <a:r>
              <a:rPr lang="ru-RU" sz="1600" dirty="0" err="1">
                <a:latin typeface="Amatic SC" charset="-79"/>
                <a:cs typeface="Amatic SC" charset="-79"/>
              </a:rPr>
              <a:t>або</a:t>
            </a:r>
            <a:r>
              <a:rPr lang="ru-RU" sz="1600" dirty="0">
                <a:latin typeface="Amatic SC" charset="-79"/>
                <a:cs typeface="Amatic SC" charset="-79"/>
              </a:rPr>
              <a:t> </a:t>
            </a:r>
            <a:r>
              <a:rPr lang="ru-RU" sz="1600" dirty="0" err="1">
                <a:latin typeface="Amatic SC" charset="-79"/>
                <a:cs typeface="Amatic SC" charset="-79"/>
              </a:rPr>
              <a:t>мають</a:t>
            </a:r>
            <a:r>
              <a:rPr lang="ru-RU" sz="1600" dirty="0">
                <a:latin typeface="Amatic SC" charset="-79"/>
                <a:cs typeface="Amatic SC" charset="-79"/>
              </a:rPr>
              <a:t> </a:t>
            </a:r>
            <a:r>
              <a:rPr lang="ru-RU" sz="1600" dirty="0" err="1">
                <a:latin typeface="Amatic SC" charset="-79"/>
                <a:cs typeface="Amatic SC" charset="-79"/>
              </a:rPr>
              <a:t>схожість</a:t>
            </a:r>
            <a:r>
              <a:rPr lang="ru-RU" sz="1600" dirty="0">
                <a:latin typeface="Amatic SC" charset="-79"/>
                <a:cs typeface="Amatic SC" charset="-79"/>
              </a:rPr>
              <a:t> </a:t>
            </a:r>
            <a:r>
              <a:rPr lang="ru-RU" sz="1600" dirty="0" err="1">
                <a:latin typeface="Amatic SC" charset="-79"/>
                <a:cs typeface="Amatic SC" charset="-79"/>
              </a:rPr>
              <a:t>із</a:t>
            </a:r>
            <a:r>
              <a:rPr lang="ru-RU" sz="1600" dirty="0">
                <a:latin typeface="Amatic SC" charset="-79"/>
                <a:cs typeface="Amatic SC" charset="-79"/>
              </a:rPr>
              <a:t> </a:t>
            </a:r>
            <a:r>
              <a:rPr lang="ru-RU" sz="1600" dirty="0" err="1">
                <a:latin typeface="Amatic SC" charset="-79"/>
                <a:cs typeface="Amatic SC" charset="-79"/>
              </a:rPr>
              <a:t>новим</a:t>
            </a:r>
            <a:r>
              <a:rPr lang="ru-RU" sz="1600" dirty="0">
                <a:latin typeface="Amatic SC" charset="-79"/>
                <a:cs typeface="Amatic SC" charset="-79"/>
              </a:rPr>
              <a:t> </a:t>
            </a:r>
            <a:r>
              <a:rPr lang="ru-RU" sz="1600" dirty="0" err="1">
                <a:latin typeface="Amatic SC" charset="-79"/>
                <a:cs typeface="Amatic SC" charset="-79"/>
              </a:rPr>
              <a:t>матеріалом</a:t>
            </a:r>
            <a:r>
              <a:rPr lang="ru-RU" sz="1600" dirty="0">
                <a:latin typeface="Amatic SC" charset="-79"/>
                <a:cs typeface="Amatic SC" charset="-79"/>
              </a:rPr>
              <a:t>, </a:t>
            </a:r>
            <a:r>
              <a:rPr lang="ru-RU" sz="1600" dirty="0" err="1">
                <a:latin typeface="Amatic SC" charset="-79"/>
                <a:cs typeface="Amatic SC" charset="-79"/>
              </a:rPr>
              <a:t>або</a:t>
            </a:r>
            <a:r>
              <a:rPr lang="ru-RU" sz="1600" dirty="0">
                <a:latin typeface="Amatic SC" charset="-79"/>
                <a:cs typeface="Amatic SC" charset="-79"/>
              </a:rPr>
              <a:t> є </a:t>
            </a:r>
            <a:r>
              <a:rPr lang="ru-RU" sz="16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складовими</a:t>
            </a:r>
            <a:r>
              <a:rPr lang="ru-RU" sz="16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dirty="0">
                <a:latin typeface="Amatic SC" charset="-79"/>
                <a:cs typeface="Amatic SC" charset="-79"/>
              </a:rPr>
              <a:t>для </a:t>
            </a:r>
            <a:r>
              <a:rPr lang="ru-RU" sz="1600" dirty="0" err="1">
                <a:latin typeface="Amatic SC" charset="-79"/>
                <a:cs typeface="Amatic SC" charset="-79"/>
              </a:rPr>
              <a:t>виконання</a:t>
            </a:r>
            <a:r>
              <a:rPr lang="ru-RU" sz="1600" dirty="0">
                <a:latin typeface="Amatic SC" charset="-79"/>
                <a:cs typeface="Amatic SC" charset="-79"/>
              </a:rPr>
              <a:t> </a:t>
            </a:r>
            <a:r>
              <a:rPr lang="ru-RU" sz="1600" dirty="0" err="1">
                <a:latin typeface="Amatic SC" charset="-79"/>
                <a:cs typeface="Amatic SC" charset="-79"/>
              </a:rPr>
              <a:t>нової</a:t>
            </a:r>
            <a:r>
              <a:rPr lang="ru-RU" sz="1600" dirty="0">
                <a:latin typeface="Amatic SC" charset="-79"/>
                <a:cs typeface="Amatic SC" charset="-79"/>
              </a:rPr>
              <a:t> </a:t>
            </a:r>
            <a:r>
              <a:rPr lang="ru-RU" sz="1600" dirty="0" err="1">
                <a:latin typeface="Amatic SC" charset="-79"/>
                <a:cs typeface="Amatic SC" charset="-79"/>
              </a:rPr>
              <a:t>дії</a:t>
            </a:r>
            <a:r>
              <a:rPr lang="ru-RU" sz="1600" dirty="0">
                <a:latin typeface="Amatic SC" charset="-79"/>
                <a:cs typeface="Amatic SC" charset="-79"/>
              </a:rPr>
              <a:t>. </a:t>
            </a:r>
            <a:r>
              <a:rPr lang="ru-RU" sz="1600" dirty="0" smtClean="0">
                <a:latin typeface="Amatic SC" charset="-79"/>
                <a:cs typeface="Amatic SC" charset="-79"/>
              </a:rPr>
              <a:t/>
            </a:r>
            <a:br>
              <a:rPr lang="ru-RU" sz="1600" dirty="0" smtClean="0">
                <a:latin typeface="Amatic SC" charset="-79"/>
                <a:cs typeface="Amatic SC" charset="-79"/>
              </a:rPr>
            </a:br>
            <a:r>
              <a:rPr lang="ru-RU" sz="1600" dirty="0">
                <a:latin typeface="Amatic SC" charset="-79"/>
                <a:cs typeface="Amatic SC" charset="-79"/>
              </a:rPr>
              <a:t/>
            </a:r>
            <a:br>
              <a:rPr lang="ru-RU" sz="1600" dirty="0">
                <a:latin typeface="Amatic SC" charset="-79"/>
                <a:cs typeface="Amatic SC" charset="-79"/>
              </a:rPr>
            </a:br>
            <a:r>
              <a:rPr lang="ru-RU" sz="1600" dirty="0" err="1">
                <a:latin typeface="Amatic SC" charset="-79"/>
                <a:cs typeface="Amatic SC" charset="-79"/>
              </a:rPr>
              <a:t>Далі</a:t>
            </a:r>
            <a:r>
              <a:rPr lang="ru-RU" sz="1600" dirty="0">
                <a:latin typeface="Amatic SC" charset="-79"/>
                <a:cs typeface="Amatic SC" charset="-79"/>
              </a:rPr>
              <a:t> </a:t>
            </a:r>
            <a:r>
              <a:rPr lang="ru-RU" sz="1600" dirty="0" err="1">
                <a:latin typeface="Amatic SC" charset="-79"/>
                <a:cs typeface="Amatic SC" charset="-79"/>
              </a:rPr>
              <a:t>учням</a:t>
            </a:r>
            <a:r>
              <a:rPr lang="ru-RU" sz="1600" dirty="0">
                <a:latin typeface="Amatic SC" charset="-79"/>
                <a:cs typeface="Amatic SC" charset="-79"/>
              </a:rPr>
              <a:t> </a:t>
            </a:r>
            <a:r>
              <a:rPr lang="ru-RU" sz="1600" dirty="0" err="1">
                <a:latin typeface="Amatic SC" charset="-79"/>
                <a:cs typeface="Amatic SC" charset="-79"/>
              </a:rPr>
              <a:t>пропонується</a:t>
            </a:r>
            <a:r>
              <a:rPr lang="ru-RU" sz="1600" dirty="0">
                <a:latin typeface="Amatic SC" charset="-79"/>
                <a:cs typeface="Amatic SC" charset="-79"/>
              </a:rPr>
              <a:t> </a:t>
            </a:r>
            <a:r>
              <a:rPr lang="ru-RU" sz="1600" dirty="0" err="1">
                <a:latin typeface="Amatic SC" charset="-79"/>
                <a:cs typeface="Amatic SC" charset="-79"/>
              </a:rPr>
              <a:t>нове</a:t>
            </a:r>
            <a:r>
              <a:rPr lang="ru-RU" sz="1600" dirty="0">
                <a:latin typeface="Amatic SC" charset="-79"/>
                <a:cs typeface="Amatic SC" charset="-79"/>
              </a:rPr>
              <a:t> </a:t>
            </a:r>
            <a:r>
              <a:rPr lang="ru-RU" sz="1600" dirty="0" err="1">
                <a:latin typeface="Amatic SC" charset="-79"/>
                <a:cs typeface="Amatic SC" charset="-79"/>
              </a:rPr>
              <a:t>завдання</a:t>
            </a:r>
            <a:r>
              <a:rPr lang="ru-RU" sz="1600" dirty="0">
                <a:latin typeface="Amatic SC" charset="-79"/>
                <a:cs typeface="Amatic SC" charset="-79"/>
              </a:rPr>
              <a:t>, до </a:t>
            </a:r>
            <a:r>
              <a:rPr lang="ru-RU" sz="1600" dirty="0" err="1">
                <a:latin typeface="Amatic SC" charset="-79"/>
                <a:cs typeface="Amatic SC" charset="-79"/>
              </a:rPr>
              <a:t>якого</a:t>
            </a:r>
            <a:r>
              <a:rPr lang="ru-RU" sz="1600" dirty="0">
                <a:latin typeface="Amatic SC" charset="-79"/>
                <a:cs typeface="Amatic SC" charset="-79"/>
              </a:rPr>
              <a:t> не </a:t>
            </a:r>
            <a:r>
              <a:rPr lang="ru-RU" sz="1600" dirty="0" err="1">
                <a:latin typeface="Amatic SC" charset="-79"/>
                <a:cs typeface="Amatic SC" charset="-79"/>
              </a:rPr>
              <a:t>можна</a:t>
            </a:r>
            <a:r>
              <a:rPr lang="ru-RU" sz="1600" dirty="0">
                <a:latin typeface="Amatic SC" charset="-79"/>
                <a:cs typeface="Amatic SC" charset="-79"/>
              </a:rPr>
              <a:t> </a:t>
            </a:r>
            <a:r>
              <a:rPr lang="ru-RU" sz="1600" dirty="0" err="1">
                <a:latin typeface="Amatic SC" charset="-79"/>
                <a:cs typeface="Amatic SC" charset="-79"/>
              </a:rPr>
              <a:t>застосувати</a:t>
            </a:r>
            <a:r>
              <a:rPr lang="ru-RU" sz="1600" dirty="0">
                <a:latin typeface="Amatic SC" charset="-79"/>
                <a:cs typeface="Amatic SC" charset="-79"/>
              </a:rPr>
              <a:t> </a:t>
            </a:r>
            <a:r>
              <a:rPr lang="ru-RU" sz="1600" dirty="0" err="1">
                <a:latin typeface="Amatic SC" charset="-79"/>
                <a:cs typeface="Amatic SC" charset="-79"/>
              </a:rPr>
              <a:t>відомий</a:t>
            </a:r>
            <a:r>
              <a:rPr lang="ru-RU" sz="1600" dirty="0">
                <a:latin typeface="Amatic SC" charset="-79"/>
                <a:cs typeface="Amatic SC" charset="-79"/>
              </a:rPr>
              <a:t> </a:t>
            </a:r>
            <a:r>
              <a:rPr lang="ru-RU" sz="1600" dirty="0" err="1">
                <a:latin typeface="Amatic SC" charset="-79"/>
                <a:cs typeface="Amatic SC" charset="-79"/>
              </a:rPr>
              <a:t>спосіб</a:t>
            </a:r>
            <a:r>
              <a:rPr lang="ru-RU" sz="1600" dirty="0">
                <a:latin typeface="Amatic SC" charset="-79"/>
                <a:cs typeface="Amatic SC" charset="-79"/>
              </a:rPr>
              <a:t> </a:t>
            </a:r>
            <a:r>
              <a:rPr lang="ru-RU" sz="1600" dirty="0" err="1">
                <a:latin typeface="Amatic SC" charset="-79"/>
                <a:cs typeface="Amatic SC" charset="-79"/>
              </a:rPr>
              <a:t>дії</a:t>
            </a:r>
            <a:r>
              <a:rPr lang="ru-RU" sz="1600" dirty="0">
                <a:latin typeface="Amatic SC" charset="-79"/>
                <a:cs typeface="Amatic SC" charset="-79"/>
              </a:rPr>
              <a:t>, таким чином </a:t>
            </a:r>
            <a:r>
              <a:rPr lang="ru-RU" sz="1600" dirty="0" err="1">
                <a:latin typeface="Amatic SC" charset="-79"/>
                <a:cs typeface="Amatic SC" charset="-79"/>
              </a:rPr>
              <a:t>створюється</a:t>
            </a:r>
            <a:r>
              <a:rPr lang="ru-RU" sz="1600" dirty="0">
                <a:latin typeface="Amatic SC" charset="-79"/>
                <a:cs typeface="Amatic SC" charset="-79"/>
              </a:rPr>
              <a:t> </a:t>
            </a:r>
            <a:r>
              <a:rPr lang="ru-RU" sz="16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проблемна</a:t>
            </a:r>
            <a:r>
              <a:rPr lang="ru-RU" sz="16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ситуація</a:t>
            </a:r>
            <a:r>
              <a:rPr lang="ru-RU" sz="16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dirty="0" err="1">
                <a:latin typeface="Amatic SC" charset="-79"/>
                <a:cs typeface="Amatic SC" charset="-79"/>
              </a:rPr>
              <a:t>невідповідності</a:t>
            </a:r>
            <a:r>
              <a:rPr lang="ru-RU" sz="1600" dirty="0">
                <a:latin typeface="Amatic SC" charset="-79"/>
                <a:cs typeface="Amatic SC" charset="-79"/>
              </a:rPr>
              <a:t> </a:t>
            </a:r>
            <a:r>
              <a:rPr lang="ru-RU" sz="1600" dirty="0" err="1">
                <a:latin typeface="Amatic SC" charset="-79"/>
                <a:cs typeface="Amatic SC" charset="-79"/>
              </a:rPr>
              <a:t>наявних</a:t>
            </a:r>
            <a:r>
              <a:rPr lang="ru-RU" sz="1600" dirty="0">
                <a:latin typeface="Amatic SC" charset="-79"/>
                <a:cs typeface="Amatic SC" charset="-79"/>
              </a:rPr>
              <a:t> </a:t>
            </a:r>
            <a:r>
              <a:rPr lang="ru-RU" sz="1600" dirty="0" err="1">
                <a:latin typeface="Amatic SC" charset="-79"/>
                <a:cs typeface="Amatic SC" charset="-79"/>
              </a:rPr>
              <a:t>знань</a:t>
            </a:r>
            <a:r>
              <a:rPr lang="ru-RU" sz="1600" dirty="0">
                <a:latin typeface="Amatic SC" charset="-79"/>
                <a:cs typeface="Amatic SC" charset="-79"/>
              </a:rPr>
              <a:t> </a:t>
            </a:r>
            <a:r>
              <a:rPr lang="ru-RU" sz="1600" dirty="0" err="1">
                <a:latin typeface="Amatic SC" charset="-79"/>
                <a:cs typeface="Amatic SC" charset="-79"/>
              </a:rPr>
              <a:t>новим</a:t>
            </a:r>
            <a:r>
              <a:rPr lang="ru-RU" sz="1600" dirty="0">
                <a:latin typeface="Amatic SC" charset="-79"/>
                <a:cs typeface="Amatic SC" charset="-79"/>
              </a:rPr>
              <a:t> </a:t>
            </a:r>
            <a:r>
              <a:rPr lang="ru-RU" sz="1600" dirty="0" err="1">
                <a:latin typeface="Amatic SC" charset="-79"/>
                <a:cs typeface="Amatic SC" charset="-79"/>
              </a:rPr>
              <a:t>умовам</a:t>
            </a:r>
            <a:r>
              <a:rPr lang="ru-RU" sz="1600" dirty="0">
                <a:latin typeface="Amatic SC" charset="-79"/>
                <a:cs typeface="Amatic SC" charset="-79"/>
              </a:rPr>
              <a:t>. </a:t>
            </a:r>
            <a:r>
              <a:rPr lang="ru-RU" sz="1600" dirty="0" err="1">
                <a:latin typeface="Amatic SC" charset="-79"/>
                <a:cs typeface="Amatic SC" charset="-79"/>
              </a:rPr>
              <a:t>Розв’язування</a:t>
            </a:r>
            <a:r>
              <a:rPr lang="ru-RU" sz="1600" dirty="0">
                <a:latin typeface="Amatic SC" charset="-79"/>
                <a:cs typeface="Amatic SC" charset="-79"/>
              </a:rPr>
              <a:t> </a:t>
            </a:r>
            <a:r>
              <a:rPr lang="ru-RU" sz="1600" dirty="0" err="1">
                <a:latin typeface="Amatic SC" charset="-79"/>
                <a:cs typeface="Amatic SC" charset="-79"/>
              </a:rPr>
              <a:t>цієї</a:t>
            </a:r>
            <a:r>
              <a:rPr lang="ru-RU" sz="1600" dirty="0">
                <a:latin typeface="Amatic SC" charset="-79"/>
                <a:cs typeface="Amatic SC" charset="-79"/>
              </a:rPr>
              <a:t> </a:t>
            </a:r>
            <a:r>
              <a:rPr lang="ru-RU" sz="1600" dirty="0" err="1">
                <a:latin typeface="Amatic SC" charset="-79"/>
                <a:cs typeface="Amatic SC" charset="-79"/>
              </a:rPr>
              <a:t>ситуації</a:t>
            </a:r>
            <a:r>
              <a:rPr lang="ru-RU" sz="1600" dirty="0">
                <a:latin typeface="Amatic SC" charset="-79"/>
                <a:cs typeface="Amatic SC" charset="-79"/>
              </a:rPr>
              <a:t> </a:t>
            </a:r>
            <a:r>
              <a:rPr lang="ru-RU" sz="1600" dirty="0" err="1">
                <a:latin typeface="Amatic SC" charset="-79"/>
                <a:cs typeface="Amatic SC" charset="-79"/>
              </a:rPr>
              <a:t>здійснюється</a:t>
            </a:r>
            <a:r>
              <a:rPr lang="ru-RU" sz="1600" dirty="0">
                <a:latin typeface="Amatic SC" charset="-79"/>
                <a:cs typeface="Amatic SC" charset="-79"/>
              </a:rPr>
              <a:t> </a:t>
            </a:r>
            <a:r>
              <a:rPr lang="ru-RU" sz="1600" dirty="0" err="1">
                <a:latin typeface="Amatic SC" charset="-79"/>
                <a:cs typeface="Amatic SC" charset="-79"/>
              </a:rPr>
              <a:t>під</a:t>
            </a:r>
            <a:r>
              <a:rPr lang="ru-RU" sz="1600" dirty="0">
                <a:latin typeface="Amatic SC" charset="-79"/>
                <a:cs typeface="Amatic SC" charset="-79"/>
              </a:rPr>
              <a:t> </a:t>
            </a:r>
            <a:r>
              <a:rPr lang="ru-RU" sz="1600" dirty="0" err="1">
                <a:latin typeface="Amatic SC" charset="-79"/>
                <a:cs typeface="Amatic SC" charset="-79"/>
              </a:rPr>
              <a:t>керівництвом</a:t>
            </a:r>
            <a:r>
              <a:rPr lang="ru-RU" sz="1600" dirty="0">
                <a:latin typeface="Amatic SC" charset="-79"/>
                <a:cs typeface="Amatic SC" charset="-79"/>
              </a:rPr>
              <a:t> учителя</a:t>
            </a:r>
            <a:r>
              <a:rPr lang="ru-RU" sz="1600" dirty="0" smtClean="0">
                <a:latin typeface="Amatic SC" charset="-79"/>
                <a:cs typeface="Amatic SC" charset="-79"/>
              </a:rPr>
              <a:t>.</a:t>
            </a:r>
            <a:br>
              <a:rPr lang="ru-RU" sz="1600" dirty="0" smtClean="0">
                <a:latin typeface="Amatic SC" charset="-79"/>
                <a:cs typeface="Amatic SC" charset="-79"/>
              </a:rPr>
            </a:br>
            <a:r>
              <a:rPr lang="ru-RU" sz="1600" dirty="0">
                <a:latin typeface="Amatic SC" charset="-79"/>
                <a:cs typeface="Amatic SC" charset="-79"/>
              </a:rPr>
              <a:t/>
            </a:r>
            <a:br>
              <a:rPr lang="ru-RU" sz="1600" dirty="0">
                <a:latin typeface="Amatic SC" charset="-79"/>
                <a:cs typeface="Amatic SC" charset="-79"/>
              </a:rPr>
            </a:br>
            <a:r>
              <a:rPr lang="ru-RU" sz="1600" dirty="0" err="1">
                <a:latin typeface="Amatic SC" charset="-79"/>
                <a:cs typeface="Amatic SC" charset="-79"/>
              </a:rPr>
              <a:t>Після</a:t>
            </a:r>
            <a:r>
              <a:rPr lang="ru-RU" sz="1600" dirty="0">
                <a:latin typeface="Amatic SC" charset="-79"/>
                <a:cs typeface="Amatic SC" charset="-79"/>
              </a:rPr>
              <a:t> </a:t>
            </a:r>
            <a:r>
              <a:rPr lang="ru-RU" sz="1600" dirty="0" err="1">
                <a:latin typeface="Amatic SC" charset="-79"/>
                <a:cs typeface="Amatic SC" charset="-79"/>
              </a:rPr>
              <a:t>цього</a:t>
            </a:r>
            <a:r>
              <a:rPr lang="ru-RU" sz="1600" dirty="0">
                <a:latin typeface="Amatic SC" charset="-79"/>
                <a:cs typeface="Amatic SC" charset="-79"/>
              </a:rPr>
              <a:t> </a:t>
            </a:r>
            <a:r>
              <a:rPr lang="ru-RU" sz="1600" dirty="0" err="1">
                <a:latin typeface="Amatic SC" charset="-79"/>
                <a:cs typeface="Amatic SC" charset="-79"/>
              </a:rPr>
              <a:t>розкривається</a:t>
            </a:r>
            <a:r>
              <a:rPr lang="ru-RU" sz="1600" dirty="0">
                <a:latin typeface="Amatic SC" charset="-79"/>
                <a:cs typeface="Amatic SC" charset="-79"/>
              </a:rPr>
              <a:t> </a:t>
            </a:r>
            <a:r>
              <a:rPr lang="ru-RU" sz="1600" dirty="0" err="1">
                <a:latin typeface="Amatic SC" charset="-79"/>
                <a:cs typeface="Amatic SC" charset="-79"/>
              </a:rPr>
              <a:t>зміст</a:t>
            </a:r>
            <a:r>
              <a:rPr lang="ru-RU" sz="1600" dirty="0">
                <a:latin typeface="Amatic SC" charset="-79"/>
                <a:cs typeface="Amatic SC" charset="-79"/>
              </a:rPr>
              <a:t> </a:t>
            </a:r>
            <a:r>
              <a:rPr lang="ru-RU" sz="1600" dirty="0" err="1">
                <a:latin typeface="Amatic SC" charset="-79"/>
                <a:cs typeface="Amatic SC" charset="-79"/>
              </a:rPr>
              <a:t>прийому</a:t>
            </a:r>
            <a:r>
              <a:rPr lang="ru-RU" sz="1600" dirty="0">
                <a:latin typeface="Amatic SC" charset="-79"/>
                <a:cs typeface="Amatic SC" charset="-79"/>
              </a:rPr>
              <a:t>. </a:t>
            </a:r>
            <a:r>
              <a:rPr lang="ru-RU" sz="1600" dirty="0" err="1">
                <a:latin typeface="Amatic SC" charset="-79"/>
                <a:cs typeface="Amatic SC" charset="-79"/>
              </a:rPr>
              <a:t>Учні</a:t>
            </a:r>
            <a:r>
              <a:rPr lang="ru-RU" sz="1600" dirty="0">
                <a:latin typeface="Amatic SC" charset="-79"/>
                <a:cs typeface="Amatic SC" charset="-79"/>
              </a:rPr>
              <a:t> </a:t>
            </a:r>
            <a:r>
              <a:rPr lang="ru-RU" sz="1600" dirty="0" err="1">
                <a:latin typeface="Amatic SC" charset="-79"/>
                <a:cs typeface="Amatic SC" charset="-79"/>
              </a:rPr>
              <a:t>коментують</a:t>
            </a:r>
            <a:r>
              <a:rPr lang="ru-RU" sz="1600" dirty="0">
                <a:latin typeface="Amatic SC" charset="-79"/>
                <a:cs typeface="Amatic SC" charset="-79"/>
              </a:rPr>
              <a:t> </a:t>
            </a:r>
            <a:r>
              <a:rPr lang="ru-RU" sz="1600" dirty="0" err="1">
                <a:latin typeface="Amatic SC" charset="-79"/>
                <a:cs typeface="Amatic SC" charset="-79"/>
              </a:rPr>
              <a:t>розв’язання</a:t>
            </a:r>
            <a:r>
              <a:rPr lang="ru-RU" sz="1600" dirty="0">
                <a:latin typeface="Amatic SC" charset="-79"/>
                <a:cs typeface="Amatic SC" charset="-79"/>
              </a:rPr>
              <a:t>, </a:t>
            </a:r>
            <a:r>
              <a:rPr lang="ru-RU" sz="1600" dirty="0" err="1">
                <a:latin typeface="Amatic SC" charset="-79"/>
                <a:cs typeface="Amatic SC" charset="-79"/>
              </a:rPr>
              <a:t>подане</a:t>
            </a:r>
            <a:r>
              <a:rPr lang="ru-RU" sz="1600" dirty="0">
                <a:latin typeface="Amatic SC" charset="-79"/>
                <a:cs typeface="Amatic SC" charset="-79"/>
              </a:rPr>
              <a:t> в готовому </a:t>
            </a:r>
            <a:r>
              <a:rPr lang="ru-RU" sz="1600" dirty="0" err="1">
                <a:latin typeface="Amatic SC" charset="-79"/>
                <a:cs typeface="Amatic SC" charset="-79"/>
              </a:rPr>
              <a:t>вигляді</a:t>
            </a:r>
            <a:r>
              <a:rPr lang="ru-RU" sz="1600" dirty="0">
                <a:latin typeface="Amatic SC" charset="-79"/>
                <a:cs typeface="Amatic SC" charset="-79"/>
              </a:rPr>
              <a:t>, разом з учителем </a:t>
            </a:r>
            <a:r>
              <a:rPr lang="ru-RU" sz="16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опрацьовують</a:t>
            </a:r>
            <a:r>
              <a:rPr lang="ru-RU" sz="16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dirty="0">
                <a:latin typeface="Amatic SC" charset="-79"/>
                <a:cs typeface="Amatic SC" charset="-79"/>
              </a:rPr>
              <a:t>(</a:t>
            </a:r>
            <a:r>
              <a:rPr lang="ru-RU" sz="1600" dirty="0" err="1">
                <a:latin typeface="Amatic SC" charset="-79"/>
                <a:cs typeface="Amatic SC" charset="-79"/>
              </a:rPr>
              <a:t>або</a:t>
            </a:r>
            <a:r>
              <a:rPr lang="ru-RU" sz="1600" dirty="0">
                <a:latin typeface="Amatic SC" charset="-79"/>
                <a:cs typeface="Amatic SC" charset="-79"/>
              </a:rPr>
              <a:t> </a:t>
            </a:r>
            <a:r>
              <a:rPr lang="ru-RU" sz="1600" dirty="0" err="1">
                <a:latin typeface="Amatic SC" charset="-79"/>
                <a:cs typeface="Amatic SC" charset="-79"/>
              </a:rPr>
              <a:t>складають</a:t>
            </a:r>
            <a:r>
              <a:rPr lang="ru-RU" sz="1600" dirty="0">
                <a:latin typeface="Amatic SC" charset="-79"/>
                <a:cs typeface="Amatic SC" charset="-79"/>
              </a:rPr>
              <a:t>) </a:t>
            </a:r>
            <a:r>
              <a:rPr lang="ru-RU" sz="1600" b="1" dirty="0" err="1">
                <a:solidFill>
                  <a:schemeClr val="accent2">
                    <a:lumMod val="50000"/>
                  </a:schemeClr>
                </a:solidFill>
                <a:effectLst>
                  <a:outerShdw blurRad="38100" dist="38100" dir="2700000" algn="tl">
                    <a:srgbClr val="000000">
                      <a:alpha val="43137"/>
                    </a:srgbClr>
                  </a:outerShdw>
                </a:effectLst>
                <a:latin typeface="Amatic SC" charset="-79"/>
                <a:cs typeface="Amatic SC" charset="-79"/>
              </a:rPr>
              <a:t>пам’ятку</a:t>
            </a:r>
            <a:r>
              <a:rPr lang="ru-RU" sz="1600" dirty="0">
                <a:latin typeface="Amatic SC" charset="-79"/>
                <a:cs typeface="Amatic SC" charset="-79"/>
              </a:rPr>
              <a:t>, </a:t>
            </a:r>
            <a:r>
              <a:rPr lang="ru-RU" sz="1600" b="1"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алгоритм</a:t>
            </a:r>
            <a:r>
              <a:rPr lang="ru-RU" sz="1600"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dirty="0" err="1">
                <a:latin typeface="Amatic SC" charset="-79"/>
                <a:cs typeface="Amatic SC" charset="-79"/>
              </a:rPr>
              <a:t>або</a:t>
            </a:r>
            <a:r>
              <a:rPr lang="ru-RU" sz="1600" dirty="0">
                <a:latin typeface="Amatic SC" charset="-79"/>
                <a:cs typeface="Amatic SC" charset="-79"/>
              </a:rPr>
              <a:t> </a:t>
            </a:r>
            <a:r>
              <a:rPr lang="ru-RU" sz="1600" b="1" dirty="0">
                <a:solidFill>
                  <a:schemeClr val="accent2">
                    <a:lumMod val="50000"/>
                  </a:schemeClr>
                </a:solidFill>
                <a:effectLst>
                  <a:outerShdw blurRad="38100" dist="38100" dir="2700000" algn="tl">
                    <a:srgbClr val="000000">
                      <a:alpha val="43137"/>
                    </a:srgbClr>
                  </a:outerShdw>
                </a:effectLst>
                <a:latin typeface="Amatic SC" charset="-79"/>
                <a:cs typeface="Amatic SC" charset="-79"/>
              </a:rPr>
              <a:t>схему</a:t>
            </a:r>
            <a:r>
              <a:rPr lang="ru-RU" sz="1600" dirty="0">
                <a:latin typeface="Amatic SC" charset="-79"/>
                <a:cs typeface="Amatic SC" charset="-79"/>
              </a:rPr>
              <a:t>. </a:t>
            </a:r>
            <a:r>
              <a:rPr lang="ru-RU" sz="1600" dirty="0" err="1">
                <a:latin typeface="Amatic SC" charset="-79"/>
                <a:cs typeface="Amatic SC" charset="-79"/>
              </a:rPr>
              <a:t>Після</a:t>
            </a:r>
            <a:r>
              <a:rPr lang="ru-RU" sz="1600" dirty="0">
                <a:latin typeface="Amatic SC" charset="-79"/>
                <a:cs typeface="Amatic SC" charset="-79"/>
              </a:rPr>
              <a:t> </a:t>
            </a:r>
            <a:r>
              <a:rPr lang="ru-RU" sz="1600" dirty="0" err="1">
                <a:latin typeface="Amatic SC" charset="-79"/>
                <a:cs typeface="Amatic SC" charset="-79"/>
              </a:rPr>
              <a:t>цього</a:t>
            </a:r>
            <a:r>
              <a:rPr lang="ru-RU" sz="1600" dirty="0">
                <a:latin typeface="Amatic SC" charset="-79"/>
                <a:cs typeface="Amatic SC" charset="-79"/>
              </a:rPr>
              <a:t> </a:t>
            </a:r>
            <a:r>
              <a:rPr lang="ru-RU" sz="1600" dirty="0" err="1">
                <a:latin typeface="Amatic SC" charset="-79"/>
                <a:cs typeface="Amatic SC" charset="-79"/>
              </a:rPr>
              <a:t>здійснюється</a:t>
            </a:r>
            <a:r>
              <a:rPr lang="ru-RU" sz="1600" dirty="0">
                <a:latin typeface="Amatic SC" charset="-79"/>
                <a:cs typeface="Amatic SC" charset="-79"/>
              </a:rPr>
              <a:t> </a:t>
            </a:r>
            <a:r>
              <a:rPr lang="ru-RU" sz="1600" dirty="0" err="1">
                <a:latin typeface="Amatic SC" charset="-79"/>
                <a:cs typeface="Amatic SC" charset="-79"/>
              </a:rPr>
              <a:t>первинне</a:t>
            </a:r>
            <a:r>
              <a:rPr lang="ru-RU" sz="1600" dirty="0">
                <a:latin typeface="Amatic SC" charset="-79"/>
                <a:cs typeface="Amatic SC" charset="-79"/>
              </a:rPr>
              <a:t> </a:t>
            </a:r>
            <a:r>
              <a:rPr lang="ru-RU" sz="1600" dirty="0" err="1">
                <a:latin typeface="Amatic SC" charset="-79"/>
                <a:cs typeface="Amatic SC" charset="-79"/>
              </a:rPr>
              <a:t>закріплення</a:t>
            </a:r>
            <a:r>
              <a:rPr lang="ru-RU" sz="1600" dirty="0">
                <a:latin typeface="Amatic SC" charset="-79"/>
                <a:cs typeface="Amatic SC" charset="-79"/>
              </a:rPr>
              <a:t> способу </a:t>
            </a:r>
            <a:r>
              <a:rPr lang="ru-RU" sz="1600" dirty="0" err="1">
                <a:latin typeface="Amatic SC" charset="-79"/>
                <a:cs typeface="Amatic SC" charset="-79"/>
              </a:rPr>
              <a:t>дії</a:t>
            </a:r>
            <a:r>
              <a:rPr lang="ru-RU" sz="1600" dirty="0">
                <a:latin typeface="Amatic SC" charset="-79"/>
                <a:cs typeface="Amatic SC" charset="-79"/>
              </a:rPr>
              <a:t>.</a:t>
            </a:r>
            <a:endParaRPr sz="1600" b="1" dirty="0">
              <a:solidFill>
                <a:schemeClr val="accent4"/>
              </a:solidFill>
              <a:latin typeface="Amatic SC" charset="-79"/>
              <a:cs typeface="Amatic SC" charset="-79"/>
            </a:endParaRPr>
          </a:p>
        </p:txBody>
      </p:sp>
      <p:grpSp>
        <p:nvGrpSpPr>
          <p:cNvPr id="4588" name="Google Shape;4588;p61"/>
          <p:cNvGrpSpPr/>
          <p:nvPr/>
        </p:nvGrpSpPr>
        <p:grpSpPr>
          <a:xfrm>
            <a:off x="7010325" y="2172800"/>
            <a:ext cx="500925" cy="995200"/>
            <a:chOff x="7010325" y="2172800"/>
            <a:chExt cx="500925" cy="995200"/>
          </a:xfrm>
        </p:grpSpPr>
        <p:sp>
          <p:nvSpPr>
            <p:cNvPr id="4589" name="Google Shape;4589;p61"/>
            <p:cNvSpPr/>
            <p:nvPr/>
          </p:nvSpPr>
          <p:spPr>
            <a:xfrm>
              <a:off x="7292625" y="219560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1"/>
            <p:cNvSpPr/>
            <p:nvPr/>
          </p:nvSpPr>
          <p:spPr>
            <a:xfrm>
              <a:off x="7292700" y="222962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1"/>
            <p:cNvSpPr/>
            <p:nvPr/>
          </p:nvSpPr>
          <p:spPr>
            <a:xfrm>
              <a:off x="7391850" y="219560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1"/>
            <p:cNvSpPr/>
            <p:nvPr/>
          </p:nvSpPr>
          <p:spPr>
            <a:xfrm>
              <a:off x="7023100" y="294452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1"/>
            <p:cNvSpPr/>
            <p:nvPr/>
          </p:nvSpPr>
          <p:spPr>
            <a:xfrm>
              <a:off x="7055900" y="306560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1"/>
            <p:cNvSpPr/>
            <p:nvPr/>
          </p:nvSpPr>
          <p:spPr>
            <a:xfrm>
              <a:off x="7138700" y="312222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1"/>
            <p:cNvSpPr/>
            <p:nvPr/>
          </p:nvSpPr>
          <p:spPr>
            <a:xfrm>
              <a:off x="7039975" y="231065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1"/>
            <p:cNvSpPr/>
            <p:nvPr/>
          </p:nvSpPr>
          <p:spPr>
            <a:xfrm>
              <a:off x="7119775" y="233880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1"/>
            <p:cNvSpPr/>
            <p:nvPr/>
          </p:nvSpPr>
          <p:spPr>
            <a:xfrm>
              <a:off x="7279875" y="220680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1"/>
            <p:cNvSpPr/>
            <p:nvPr/>
          </p:nvSpPr>
          <p:spPr>
            <a:xfrm>
              <a:off x="7379500" y="217280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1"/>
            <p:cNvSpPr/>
            <p:nvPr/>
          </p:nvSpPr>
          <p:spPr>
            <a:xfrm>
              <a:off x="7010325" y="299630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1"/>
            <p:cNvSpPr/>
            <p:nvPr/>
          </p:nvSpPr>
          <p:spPr>
            <a:xfrm>
              <a:off x="7027400" y="228782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1"/>
            <p:cNvSpPr/>
            <p:nvPr/>
          </p:nvSpPr>
          <p:spPr>
            <a:xfrm>
              <a:off x="7107600" y="231605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2" name="Google Shape;4602;p61"/>
          <p:cNvGrpSpPr/>
          <p:nvPr/>
        </p:nvGrpSpPr>
        <p:grpSpPr>
          <a:xfrm>
            <a:off x="1289654" y="559107"/>
            <a:ext cx="1824379" cy="713734"/>
            <a:chOff x="1289654" y="559107"/>
            <a:chExt cx="1824379" cy="713734"/>
          </a:xfrm>
        </p:grpSpPr>
        <p:sp>
          <p:nvSpPr>
            <p:cNvPr id="4603" name="Google Shape;4603;p61"/>
            <p:cNvSpPr/>
            <p:nvPr/>
          </p:nvSpPr>
          <p:spPr>
            <a:xfrm rot="-3757207">
              <a:off x="1926268" y="122294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1"/>
            <p:cNvSpPr/>
            <p:nvPr/>
          </p:nvSpPr>
          <p:spPr>
            <a:xfrm rot="-3757207">
              <a:off x="2824970" y="584797"/>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1"/>
            <p:cNvSpPr/>
            <p:nvPr/>
          </p:nvSpPr>
          <p:spPr>
            <a:xfrm rot="-3757207">
              <a:off x="1990337" y="1208290"/>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1"/>
            <p:cNvSpPr/>
            <p:nvPr/>
          </p:nvSpPr>
          <p:spPr>
            <a:xfrm rot="-3757207">
              <a:off x="2435743" y="943309"/>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1"/>
            <p:cNvSpPr/>
            <p:nvPr/>
          </p:nvSpPr>
          <p:spPr>
            <a:xfrm rot="-3757207">
              <a:off x="2231947" y="1107553"/>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1"/>
            <p:cNvSpPr/>
            <p:nvPr/>
          </p:nvSpPr>
          <p:spPr>
            <a:xfrm rot="-3757207">
              <a:off x="2174341" y="1138867"/>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1"/>
            <p:cNvSpPr/>
            <p:nvPr/>
          </p:nvSpPr>
          <p:spPr>
            <a:xfrm rot="-3757207">
              <a:off x="2114656" y="1166173"/>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1"/>
            <p:cNvSpPr/>
            <p:nvPr/>
          </p:nvSpPr>
          <p:spPr>
            <a:xfrm rot="-3757207">
              <a:off x="2053320" y="1189341"/>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1"/>
            <p:cNvSpPr/>
            <p:nvPr/>
          </p:nvSpPr>
          <p:spPr>
            <a:xfrm rot="-3757207">
              <a:off x="2287315" y="1072141"/>
              <a:ext cx="32226" cy="21401"/>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1"/>
            <p:cNvSpPr/>
            <p:nvPr/>
          </p:nvSpPr>
          <p:spPr>
            <a:xfrm rot="-3757207">
              <a:off x="2389419" y="98994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1"/>
            <p:cNvSpPr/>
            <p:nvPr/>
          </p:nvSpPr>
          <p:spPr>
            <a:xfrm rot="-3757207">
              <a:off x="2958264" y="560472"/>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1"/>
            <p:cNvSpPr/>
            <p:nvPr/>
          </p:nvSpPr>
          <p:spPr>
            <a:xfrm rot="-3757207">
              <a:off x="3026465" y="570584"/>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1"/>
            <p:cNvSpPr/>
            <p:nvPr/>
          </p:nvSpPr>
          <p:spPr>
            <a:xfrm rot="-3757207">
              <a:off x="2706560" y="650207"/>
              <a:ext cx="32501" cy="20826"/>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1"/>
            <p:cNvSpPr/>
            <p:nvPr/>
          </p:nvSpPr>
          <p:spPr>
            <a:xfrm rot="-3757207">
              <a:off x="2890286" y="566249"/>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1"/>
            <p:cNvSpPr/>
            <p:nvPr/>
          </p:nvSpPr>
          <p:spPr>
            <a:xfrm rot="-3757207">
              <a:off x="2763283" y="613293"/>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1"/>
            <p:cNvSpPr/>
            <p:nvPr/>
          </p:nvSpPr>
          <p:spPr>
            <a:xfrm rot="-3757207">
              <a:off x="2564272" y="791765"/>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1"/>
            <p:cNvSpPr/>
            <p:nvPr/>
          </p:nvSpPr>
          <p:spPr>
            <a:xfrm rot="-3757207">
              <a:off x="2479443" y="893880"/>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1"/>
            <p:cNvSpPr/>
            <p:nvPr/>
          </p:nvSpPr>
          <p:spPr>
            <a:xfrm rot="-3757207">
              <a:off x="2521869" y="842968"/>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1"/>
            <p:cNvSpPr/>
            <p:nvPr/>
          </p:nvSpPr>
          <p:spPr>
            <a:xfrm rot="-3757207">
              <a:off x="1535467" y="1216206"/>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1"/>
            <p:cNvSpPr/>
            <p:nvPr/>
          </p:nvSpPr>
          <p:spPr>
            <a:xfrm rot="-3757207">
              <a:off x="2655313" y="69381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1"/>
            <p:cNvSpPr/>
            <p:nvPr/>
          </p:nvSpPr>
          <p:spPr>
            <a:xfrm rot="-3757207">
              <a:off x="3087585" y="594985"/>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1"/>
            <p:cNvSpPr/>
            <p:nvPr/>
          </p:nvSpPr>
          <p:spPr>
            <a:xfrm rot="-3757207">
              <a:off x="2608299" y="741608"/>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1"/>
            <p:cNvSpPr/>
            <p:nvPr/>
          </p:nvSpPr>
          <p:spPr>
            <a:xfrm rot="-3757207">
              <a:off x="2339918" y="1032927"/>
              <a:ext cx="32901" cy="19901"/>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1"/>
            <p:cNvSpPr/>
            <p:nvPr/>
          </p:nvSpPr>
          <p:spPr>
            <a:xfrm rot="-3757207">
              <a:off x="1352803" y="1144076"/>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1"/>
            <p:cNvSpPr/>
            <p:nvPr/>
          </p:nvSpPr>
          <p:spPr>
            <a:xfrm rot="-3757207">
              <a:off x="1411743" y="1175306"/>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1"/>
            <p:cNvSpPr/>
            <p:nvPr/>
          </p:nvSpPr>
          <p:spPr>
            <a:xfrm rot="-3757207">
              <a:off x="1298676" y="1102947"/>
              <a:ext cx="19326"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1"/>
            <p:cNvSpPr/>
            <p:nvPr/>
          </p:nvSpPr>
          <p:spPr>
            <a:xfrm rot="-3757207">
              <a:off x="1861364" y="1233161"/>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1"/>
            <p:cNvSpPr/>
            <p:nvPr/>
          </p:nvSpPr>
          <p:spPr>
            <a:xfrm rot="-3757207">
              <a:off x="1599757" y="1228975"/>
              <a:ext cx="19476"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1"/>
            <p:cNvSpPr/>
            <p:nvPr/>
          </p:nvSpPr>
          <p:spPr>
            <a:xfrm rot="-3757207">
              <a:off x="1795919" y="1239057"/>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1"/>
            <p:cNvSpPr/>
            <p:nvPr/>
          </p:nvSpPr>
          <p:spPr>
            <a:xfrm rot="-3757207">
              <a:off x="1730292" y="1240291"/>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1"/>
            <p:cNvSpPr/>
            <p:nvPr/>
          </p:nvSpPr>
          <p:spPr>
            <a:xfrm rot="-3757207">
              <a:off x="1664737" y="1236977"/>
              <a:ext cx="21201"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1"/>
            <p:cNvSpPr/>
            <p:nvPr/>
          </p:nvSpPr>
          <p:spPr>
            <a:xfrm rot="-3757207">
              <a:off x="1470656" y="1200065"/>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473836" y="1039063"/>
            <a:ext cx="8118875" cy="3272837"/>
          </a:xfrm>
          <a:prstGeom prst="rect">
            <a:avLst/>
          </a:prstGeom>
        </p:spPr>
        <p:txBody>
          <a:bodyPr spcFirstLastPara="1" wrap="square" lIns="91425" tIns="91425" rIns="91425" bIns="91425" anchor="b" anchorCtr="0">
            <a:noAutofit/>
          </a:bodyPr>
          <a:lstStyle/>
          <a:p>
            <a:pPr marL="0" lvl="0" indent="0">
              <a:spcAft>
                <a:spcPts val="1600"/>
              </a:spcAft>
            </a:pP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a:latin typeface="Amatic SC" charset="-79"/>
                <a:cs typeface="Amatic SC" charset="-79"/>
              </a:rPr>
              <a:t/>
            </a:r>
            <a:br>
              <a:rPr lang="ru-RU" sz="1600" dirty="0">
                <a:latin typeface="Amatic SC" charset="-79"/>
                <a:cs typeface="Amatic SC" charset="-79"/>
              </a:rPr>
            </a:br>
            <a:r>
              <a:rPr lang="ru-RU" sz="1600" dirty="0" smtClean="0">
                <a:latin typeface="Amatic SC" charset="-79"/>
                <a:cs typeface="Amatic SC" charset="-79"/>
              </a:rPr>
              <a:t>За </a:t>
            </a:r>
            <a:r>
              <a:rPr lang="ru-RU" sz="1600" dirty="0" err="1" smtClean="0">
                <a:latin typeface="Amatic SC" charset="-79"/>
                <a:cs typeface="Amatic SC" charset="-79"/>
              </a:rPr>
              <a:t>вдалої</a:t>
            </a:r>
            <a:r>
              <a:rPr lang="ru-RU" sz="1600" dirty="0" smtClean="0">
                <a:latin typeface="Amatic SC" charset="-79"/>
                <a:cs typeface="Amatic SC" charset="-79"/>
              </a:rPr>
              <a:t> </a:t>
            </a:r>
            <a:r>
              <a:rPr lang="ru-RU" sz="1600" dirty="0" err="1" smtClean="0">
                <a:latin typeface="Amatic SC" charset="-79"/>
                <a:cs typeface="Amatic SC" charset="-79"/>
              </a:rPr>
              <a:t>побудови</a:t>
            </a:r>
            <a:r>
              <a:rPr lang="ru-RU" sz="1600" dirty="0" smtClean="0">
                <a:latin typeface="Amatic SC" charset="-79"/>
                <a:cs typeface="Amatic SC" charset="-79"/>
              </a:rPr>
              <a:t> </a:t>
            </a:r>
            <a:r>
              <a:rPr lang="ru-RU" sz="1600" dirty="0" err="1" smtClean="0">
                <a:latin typeface="Amatic SC" charset="-79"/>
                <a:cs typeface="Amatic SC" charset="-79"/>
              </a:rPr>
              <a:t>системи</a:t>
            </a:r>
            <a:r>
              <a:rPr lang="ru-RU" sz="1600" dirty="0" smtClean="0">
                <a:latin typeface="Amatic SC" charset="-79"/>
                <a:cs typeface="Amatic SC" charset="-79"/>
              </a:rPr>
              <a:t> </a:t>
            </a:r>
            <a:r>
              <a:rPr lang="ru-RU" sz="1600" dirty="0" err="1" smtClean="0">
                <a:latin typeface="Amatic SC" charset="-79"/>
                <a:cs typeface="Amatic SC" charset="-79"/>
              </a:rPr>
              <a:t>навчальних</a:t>
            </a:r>
            <a:r>
              <a:rPr lang="ru-RU" sz="1600" dirty="0" smtClean="0">
                <a:latin typeface="Amatic SC" charset="-79"/>
                <a:cs typeface="Amatic SC" charset="-79"/>
              </a:rPr>
              <a:t> </a:t>
            </a:r>
            <a:r>
              <a:rPr lang="ru-RU" sz="1600" dirty="0" err="1" smtClean="0">
                <a:latin typeface="Amatic SC" charset="-79"/>
                <a:cs typeface="Amatic SC" charset="-79"/>
              </a:rPr>
              <a:t>завдань</a:t>
            </a:r>
            <a:r>
              <a:rPr lang="ru-RU" sz="1600" dirty="0" smtClean="0">
                <a:latin typeface="Amatic SC" charset="-79"/>
                <a:cs typeface="Amatic SC" charset="-79"/>
              </a:rPr>
              <a:t> </a:t>
            </a:r>
            <a:r>
              <a:rPr lang="ru-RU" sz="1600" dirty="0" err="1" smtClean="0">
                <a:latin typeface="Amatic SC" charset="-79"/>
                <a:cs typeface="Amatic SC" charset="-79"/>
              </a:rPr>
              <a:t>учні</a:t>
            </a:r>
            <a:r>
              <a:rPr lang="ru-RU" sz="1600" dirty="0" smtClean="0">
                <a:latin typeface="Amatic SC" charset="-79"/>
                <a:cs typeface="Amatic SC" charset="-79"/>
              </a:rPr>
              <a:t> </a:t>
            </a:r>
            <a:r>
              <a:rPr lang="ru-RU" sz="1600" dirty="0" err="1" smtClean="0">
                <a:latin typeface="Amatic SC" charset="-79"/>
                <a:cs typeface="Amatic SC" charset="-79"/>
              </a:rPr>
              <a:t>непомітно</a:t>
            </a:r>
            <a:r>
              <a:rPr lang="ru-RU" sz="1600" dirty="0" smtClean="0">
                <a:latin typeface="Amatic SC" charset="-79"/>
                <a:cs typeface="Amatic SC" charset="-79"/>
              </a:rPr>
              <a:t> для себе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виконують</a:t>
            </a:r>
            <a:r>
              <a:rPr lang="ru-RU" sz="1600"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нову</a:t>
            </a:r>
            <a:r>
              <a:rPr lang="ru-RU" sz="1600"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дію</a:t>
            </a:r>
            <a:r>
              <a:rPr lang="ru-RU" sz="1600" dirty="0" smtClean="0">
                <a:latin typeface="Amatic SC" charset="-79"/>
                <a:cs typeface="Amatic SC" charset="-79"/>
              </a:rPr>
              <a:t>, і </a:t>
            </a:r>
            <a:r>
              <a:rPr lang="ru-RU" sz="1600" dirty="0" err="1" smtClean="0">
                <a:latin typeface="Amatic SC" charset="-79"/>
                <a:cs typeface="Amatic SC" charset="-79"/>
              </a:rPr>
              <a:t>якщо</a:t>
            </a:r>
            <a:r>
              <a:rPr lang="ru-RU" sz="1600" dirty="0" smtClean="0">
                <a:latin typeface="Amatic SC" charset="-79"/>
                <a:cs typeface="Amatic SC" charset="-79"/>
              </a:rPr>
              <a:t> у них </a:t>
            </a:r>
            <a:r>
              <a:rPr lang="ru-RU" sz="1600" dirty="0" err="1" smtClean="0">
                <a:latin typeface="Amatic SC" charset="-79"/>
                <a:cs typeface="Amatic SC" charset="-79"/>
              </a:rPr>
              <a:t>виникає</a:t>
            </a:r>
            <a:r>
              <a:rPr lang="ru-RU" sz="1600" dirty="0" smtClean="0">
                <a:latin typeface="Amatic SC" charset="-79"/>
                <a:cs typeface="Amatic SC" charset="-79"/>
              </a:rPr>
              <a:t> </a:t>
            </a:r>
            <a:r>
              <a:rPr lang="ru-RU" sz="1600" dirty="0" err="1" smtClean="0">
                <a:latin typeface="Amatic SC" charset="-79"/>
                <a:cs typeface="Amatic SC" charset="-79"/>
              </a:rPr>
              <a:t>запитання</a:t>
            </a:r>
            <a:r>
              <a:rPr lang="ru-RU" sz="1600" dirty="0" smtClean="0">
                <a:latin typeface="Amatic SC" charset="-79"/>
                <a:cs typeface="Amatic SC" charset="-79"/>
              </a:rPr>
              <a:t> «А коли ж буде </a:t>
            </a:r>
            <a:r>
              <a:rPr lang="ru-RU" sz="1600" dirty="0" err="1" smtClean="0">
                <a:latin typeface="Amatic SC" charset="-79"/>
                <a:cs typeface="Amatic SC" charset="-79"/>
              </a:rPr>
              <a:t>новий</a:t>
            </a:r>
            <a:r>
              <a:rPr lang="ru-RU" sz="1600" dirty="0" smtClean="0">
                <a:latin typeface="Amatic SC" charset="-79"/>
                <a:cs typeface="Amatic SC" charset="-79"/>
              </a:rPr>
              <a:t> </a:t>
            </a:r>
            <a:r>
              <a:rPr lang="ru-RU" sz="1600" dirty="0" err="1" smtClean="0">
                <a:latin typeface="Amatic SC" charset="-79"/>
                <a:cs typeface="Amatic SC" charset="-79"/>
              </a:rPr>
              <a:t>матеріал</a:t>
            </a:r>
            <a:r>
              <a:rPr lang="ru-RU" sz="1600" dirty="0" smtClean="0">
                <a:latin typeface="Amatic SC" charset="-79"/>
                <a:cs typeface="Amatic SC" charset="-79"/>
              </a:rPr>
              <a:t>?», </a:t>
            </a:r>
            <a:r>
              <a:rPr lang="ru-RU" sz="1600" dirty="0" err="1" smtClean="0">
                <a:latin typeface="Amatic SC" charset="-79"/>
                <a:cs typeface="Amatic SC" charset="-79"/>
              </a:rPr>
              <a:t>можна</a:t>
            </a:r>
            <a:r>
              <a:rPr lang="ru-RU" sz="1600" dirty="0" smtClean="0">
                <a:latin typeface="Amatic SC" charset="-79"/>
                <a:cs typeface="Amatic SC" charset="-79"/>
              </a:rPr>
              <a:t> </a:t>
            </a:r>
            <a:r>
              <a:rPr lang="ru-RU" sz="1600" dirty="0" err="1" smtClean="0">
                <a:latin typeface="Amatic SC" charset="-79"/>
                <a:cs typeface="Amatic SC" charset="-79"/>
              </a:rPr>
              <a:t>вважати</a:t>
            </a:r>
            <a:r>
              <a:rPr lang="ru-RU" sz="1600" dirty="0" smtClean="0">
                <a:latin typeface="Amatic SC" charset="-79"/>
                <a:cs typeface="Amatic SC" charset="-79"/>
              </a:rPr>
              <a:t>, </a:t>
            </a:r>
            <a:r>
              <a:rPr lang="ru-RU" sz="1600" dirty="0" err="1" smtClean="0">
                <a:latin typeface="Amatic SC" charset="-79"/>
                <a:cs typeface="Amatic SC" charset="-79"/>
              </a:rPr>
              <a:t>що</a:t>
            </a:r>
            <a:r>
              <a:rPr lang="ru-RU" sz="1600" dirty="0" smtClean="0">
                <a:latin typeface="Amatic SC" charset="-79"/>
                <a:cs typeface="Amatic SC" charset="-79"/>
              </a:rPr>
              <a:t> </a:t>
            </a:r>
            <a:r>
              <a:rPr lang="ru-RU" sz="1600" dirty="0" err="1" smtClean="0">
                <a:latin typeface="Amatic SC" charset="-79"/>
                <a:cs typeface="Amatic SC" charset="-79"/>
              </a:rPr>
              <a:t>вчитель</a:t>
            </a:r>
            <a:r>
              <a:rPr lang="ru-RU" sz="1600" dirty="0" smtClean="0">
                <a:latin typeface="Amatic SC" charset="-79"/>
                <a:cs typeface="Amatic SC" charset="-79"/>
              </a:rPr>
              <a:t> </a:t>
            </a:r>
            <a:r>
              <a:rPr lang="ru-RU" sz="1600" dirty="0" err="1" smtClean="0">
                <a:latin typeface="Amatic SC" charset="-79"/>
                <a:cs typeface="Amatic SC" charset="-79"/>
              </a:rPr>
              <a:t>усунув</a:t>
            </a:r>
            <a:r>
              <a:rPr lang="ru-RU" sz="1600" dirty="0" smtClean="0">
                <a:latin typeface="Amatic SC" charset="-79"/>
                <a:cs typeface="Amatic SC" charset="-79"/>
              </a:rPr>
              <a:t>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перешкоди</a:t>
            </a:r>
            <a:r>
              <a:rPr lang="ru-RU" sz="1600" dirty="0" smtClean="0">
                <a:latin typeface="Amatic SC" charset="-79"/>
                <a:cs typeface="Amatic SC" charset="-79"/>
              </a:rPr>
              <a:t>» </a:t>
            </a:r>
            <a:r>
              <a:rPr lang="ru-RU" sz="1600" dirty="0" err="1" smtClean="0">
                <a:latin typeface="Amatic SC" charset="-79"/>
                <a:cs typeface="Amatic SC" charset="-79"/>
              </a:rPr>
              <a:t>між</a:t>
            </a:r>
            <a:r>
              <a:rPr lang="ru-RU" sz="1600" dirty="0" smtClean="0">
                <a:latin typeface="Amatic SC" charset="-79"/>
                <a:cs typeface="Amatic SC" charset="-79"/>
              </a:rPr>
              <a:t> </a:t>
            </a:r>
            <a:r>
              <a:rPr lang="ru-RU" sz="1600" dirty="0" err="1" smtClean="0">
                <a:latin typeface="Amatic SC" charset="-79"/>
                <a:cs typeface="Amatic SC" charset="-79"/>
              </a:rPr>
              <a:t>попереднім</a:t>
            </a:r>
            <a:r>
              <a:rPr lang="ru-RU" sz="1600" dirty="0" smtClean="0">
                <a:latin typeface="Amatic SC" charset="-79"/>
                <a:cs typeface="Amatic SC" charset="-79"/>
              </a:rPr>
              <a:t> </a:t>
            </a:r>
            <a:r>
              <a:rPr lang="ru-RU" sz="1600" dirty="0" err="1" smtClean="0">
                <a:latin typeface="Amatic SC" charset="-79"/>
                <a:cs typeface="Amatic SC" charset="-79"/>
              </a:rPr>
              <a:t>матеріалом</a:t>
            </a:r>
            <a:r>
              <a:rPr lang="ru-RU" sz="1600" dirty="0" smtClean="0">
                <a:latin typeface="Amatic SC" charset="-79"/>
                <a:cs typeface="Amatic SC" charset="-79"/>
              </a:rPr>
              <a:t> і </a:t>
            </a:r>
            <a:r>
              <a:rPr lang="ru-RU" sz="1600" dirty="0" err="1" smtClean="0">
                <a:latin typeface="Amatic SC" charset="-79"/>
                <a:cs typeface="Amatic SC" charset="-79"/>
              </a:rPr>
              <a:t>новим</a:t>
            </a:r>
            <a:r>
              <a:rPr lang="ru-RU" sz="1600" dirty="0" smtClean="0">
                <a:latin typeface="Amatic SC" charset="-79"/>
                <a:cs typeface="Amatic SC" charset="-79"/>
              </a:rPr>
              <a:t>, </a:t>
            </a:r>
            <a:r>
              <a:rPr lang="ru-RU" sz="1600" dirty="0" err="1" smtClean="0">
                <a:latin typeface="Amatic SC" charset="-79"/>
                <a:cs typeface="Amatic SC" charset="-79"/>
              </a:rPr>
              <a:t>запобіг</a:t>
            </a:r>
            <a:r>
              <a:rPr lang="ru-RU" sz="1600" dirty="0" smtClean="0">
                <a:latin typeface="Amatic SC" charset="-79"/>
                <a:cs typeface="Amatic SC" charset="-79"/>
              </a:rPr>
              <a:t> </a:t>
            </a:r>
            <a:r>
              <a:rPr lang="ru-RU" sz="1600" dirty="0" err="1" smtClean="0">
                <a:latin typeface="Amatic SC" charset="-79"/>
                <a:cs typeface="Amatic SC" charset="-79"/>
              </a:rPr>
              <a:t>стресовим</a:t>
            </a:r>
            <a:r>
              <a:rPr lang="ru-RU" sz="1600" dirty="0" smtClean="0">
                <a:latin typeface="Amatic SC" charset="-79"/>
                <a:cs typeface="Amatic SC" charset="-79"/>
              </a:rPr>
              <a:t> </a:t>
            </a:r>
            <a:r>
              <a:rPr lang="ru-RU" sz="1600" dirty="0" err="1" smtClean="0">
                <a:latin typeface="Amatic SC" charset="-79"/>
                <a:cs typeface="Amatic SC" charset="-79"/>
              </a:rPr>
              <a:t>ситуаціям</a:t>
            </a:r>
            <a:r>
              <a:rPr lang="ru-RU" sz="1600" dirty="0" smtClean="0">
                <a:latin typeface="Amatic SC" charset="-79"/>
                <a:cs typeface="Amatic SC" charset="-79"/>
              </a:rPr>
              <a:t> при </a:t>
            </a:r>
            <a:r>
              <a:rPr lang="ru-RU" sz="1600" dirty="0" err="1" smtClean="0">
                <a:latin typeface="Amatic SC" charset="-79"/>
                <a:cs typeface="Amatic SC" charset="-79"/>
              </a:rPr>
              <a:t>зустрічі</a:t>
            </a:r>
            <a:r>
              <a:rPr lang="ru-RU" sz="1600" dirty="0" smtClean="0">
                <a:latin typeface="Amatic SC" charset="-79"/>
                <a:cs typeface="Amatic SC" charset="-79"/>
              </a:rPr>
              <a:t> </a:t>
            </a:r>
            <a:r>
              <a:rPr lang="ru-RU" sz="1600" dirty="0" err="1" smtClean="0">
                <a:latin typeface="Amatic SC" charset="-79"/>
                <a:cs typeface="Amatic SC" charset="-79"/>
              </a:rPr>
              <a:t>учнів</a:t>
            </a:r>
            <a:r>
              <a:rPr lang="ru-RU" sz="1600" dirty="0" smtClean="0">
                <a:latin typeface="Amatic SC" charset="-79"/>
                <a:cs typeface="Amatic SC" charset="-79"/>
              </a:rPr>
              <a:t> </a:t>
            </a:r>
            <a:r>
              <a:rPr lang="ru-RU" sz="1600" dirty="0" err="1" smtClean="0">
                <a:latin typeface="Amatic SC" charset="-79"/>
                <a:cs typeface="Amatic SC" charset="-79"/>
              </a:rPr>
              <a:t>із</a:t>
            </a:r>
            <a:r>
              <a:rPr lang="ru-RU" sz="1600" dirty="0" smtClean="0">
                <a:latin typeface="Amatic SC" charset="-79"/>
                <a:cs typeface="Amatic SC" charset="-79"/>
              </a:rPr>
              <a:t> </a:t>
            </a:r>
            <a:r>
              <a:rPr lang="ru-RU" sz="1600" dirty="0" err="1" smtClean="0">
                <a:latin typeface="Amatic SC" charset="-79"/>
                <a:cs typeface="Amatic SC" charset="-79"/>
              </a:rPr>
              <a:t>невідомим</a:t>
            </a:r>
            <a:r>
              <a:rPr lang="ru-RU" sz="1600" dirty="0" smtClean="0">
                <a:latin typeface="Amatic SC" charset="-79"/>
                <a:cs typeface="Amatic SC" charset="-79"/>
              </a:rPr>
              <a:t>.</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На </a:t>
            </a:r>
            <a:r>
              <a:rPr lang="ru-RU" sz="1600" dirty="0" err="1" smtClean="0">
                <a:latin typeface="Amatic SC" charset="-79"/>
                <a:cs typeface="Amatic SC" charset="-79"/>
              </a:rPr>
              <a:t>цьому</a:t>
            </a:r>
            <a:r>
              <a:rPr lang="ru-RU" sz="1600" dirty="0" smtClean="0">
                <a:latin typeface="Amatic SC" charset="-79"/>
                <a:cs typeface="Amatic SC" charset="-79"/>
              </a:rPr>
              <a:t> ж </a:t>
            </a:r>
            <a:r>
              <a:rPr lang="ru-RU" sz="1600" dirty="0" err="1" smtClean="0">
                <a:latin typeface="Amatic SC" charset="-79"/>
                <a:cs typeface="Amatic SC" charset="-79"/>
              </a:rPr>
              <a:t>етапі</a:t>
            </a:r>
            <a:r>
              <a:rPr lang="ru-RU" sz="1600" dirty="0" smtClean="0">
                <a:latin typeface="Amatic SC" charset="-79"/>
                <a:cs typeface="Amatic SC" charset="-79"/>
              </a:rPr>
              <a:t> уроку, </a:t>
            </a:r>
            <a:r>
              <a:rPr lang="ru-RU" sz="1600" dirty="0" err="1" smtClean="0">
                <a:latin typeface="Amatic SC" charset="-79"/>
                <a:cs typeface="Amatic SC" charset="-79"/>
              </a:rPr>
              <a:t>виходячи</a:t>
            </a:r>
            <a:r>
              <a:rPr lang="ru-RU" sz="1600" dirty="0" smtClean="0">
                <a:latin typeface="Amatic SC" charset="-79"/>
                <a:cs typeface="Amatic SC" charset="-79"/>
              </a:rPr>
              <a:t> </a:t>
            </a:r>
            <a:r>
              <a:rPr lang="ru-RU" sz="1600" dirty="0" err="1" smtClean="0">
                <a:latin typeface="Amatic SC" charset="-79"/>
                <a:cs typeface="Amatic SC" charset="-79"/>
              </a:rPr>
              <a:t>із</a:t>
            </a:r>
            <a:r>
              <a:rPr lang="ru-RU" sz="1600" dirty="0" smtClean="0">
                <a:latin typeface="Amatic SC" charset="-79"/>
                <a:cs typeface="Amatic SC" charset="-79"/>
              </a:rPr>
              <a:t> </a:t>
            </a:r>
            <a:r>
              <a:rPr lang="ru-RU" sz="1600" dirty="0" err="1" smtClean="0">
                <a:latin typeface="Amatic SC" charset="-79"/>
                <a:cs typeface="Amatic SC" charset="-79"/>
              </a:rPr>
              <a:t>пізнавальних</a:t>
            </a:r>
            <a:r>
              <a:rPr lang="ru-RU" sz="1600" dirty="0" smtClean="0">
                <a:latin typeface="Amatic SC" charset="-79"/>
                <a:cs typeface="Amatic SC" charset="-79"/>
              </a:rPr>
              <a:t> потреб </a:t>
            </a:r>
            <a:r>
              <a:rPr lang="ru-RU" sz="1600" dirty="0" err="1" smtClean="0">
                <a:latin typeface="Amatic SC" charset="-79"/>
                <a:cs typeface="Amatic SC" charset="-79"/>
              </a:rPr>
              <a:t>учнів</a:t>
            </a:r>
            <a:r>
              <a:rPr lang="ru-RU" sz="1600" dirty="0" smtClean="0">
                <a:latin typeface="Amatic SC" charset="-79"/>
                <a:cs typeface="Amatic SC" charset="-79"/>
              </a:rPr>
              <a:t> </a:t>
            </a:r>
            <a:r>
              <a:rPr lang="ru-RU" sz="1600" dirty="0" err="1" smtClean="0">
                <a:latin typeface="Amatic SC" charset="-79"/>
                <a:cs typeface="Amatic SC" charset="-79"/>
              </a:rPr>
              <a:t>класу</a:t>
            </a:r>
            <a:r>
              <a:rPr lang="ru-RU" sz="1600" dirty="0" smtClean="0">
                <a:latin typeface="Amatic SC" charset="-79"/>
                <a:cs typeface="Amatic SC" charset="-79"/>
              </a:rPr>
              <a:t>, з метою </a:t>
            </a:r>
            <a:r>
              <a:rPr lang="ru-RU" sz="1600" dirty="0" err="1" smtClean="0">
                <a:latin typeface="Amatic SC" charset="-79"/>
                <a:cs typeface="Amatic SC" charset="-79"/>
              </a:rPr>
              <a:t>розвитку</a:t>
            </a:r>
            <a:r>
              <a:rPr lang="ru-RU" sz="1600" dirty="0" smtClean="0">
                <a:latin typeface="Amatic SC" charset="-79"/>
                <a:cs typeface="Amatic SC" charset="-79"/>
              </a:rPr>
              <a:t> в них </a:t>
            </a:r>
            <a:r>
              <a:rPr lang="ru-RU" sz="1600" dirty="0" err="1" smtClean="0">
                <a:latin typeface="Amatic SC" charset="-79"/>
                <a:cs typeface="Amatic SC" charset="-79"/>
              </a:rPr>
              <a:t>логічного</a:t>
            </a:r>
            <a:r>
              <a:rPr lang="ru-RU" sz="1600" dirty="0" smtClean="0">
                <a:latin typeface="Amatic SC" charset="-79"/>
                <a:cs typeface="Amatic SC" charset="-79"/>
              </a:rPr>
              <a:t> </a:t>
            </a:r>
            <a:r>
              <a:rPr lang="ru-RU" sz="1600" dirty="0" err="1" smtClean="0">
                <a:latin typeface="Amatic SC" charset="-79"/>
                <a:cs typeface="Amatic SC" charset="-79"/>
              </a:rPr>
              <a:t>мислення</a:t>
            </a:r>
            <a:r>
              <a:rPr lang="ru-RU" sz="1600" dirty="0" smtClean="0">
                <a:latin typeface="Amatic SC" charset="-79"/>
                <a:cs typeface="Amatic SC" charset="-79"/>
              </a:rPr>
              <a:t> та </a:t>
            </a:r>
            <a:r>
              <a:rPr lang="ru-RU" sz="1600" dirty="0" err="1" smtClean="0">
                <a:latin typeface="Amatic SC" charset="-79"/>
                <a:cs typeface="Amatic SC" charset="-79"/>
              </a:rPr>
              <a:t>інтересу</a:t>
            </a:r>
            <a:r>
              <a:rPr lang="ru-RU" sz="1600" dirty="0" smtClean="0">
                <a:latin typeface="Amatic SC" charset="-79"/>
                <a:cs typeface="Amatic SC" charset="-79"/>
              </a:rPr>
              <a:t> до математики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доцільно</a:t>
            </a:r>
            <a:r>
              <a:rPr lang="ru-RU" sz="1600"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пропонувати</a:t>
            </a:r>
            <a:r>
              <a:rPr lang="ru-RU" sz="1600"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dirty="0" err="1" smtClean="0">
                <a:latin typeface="Amatic SC" charset="-79"/>
                <a:cs typeface="Amatic SC" charset="-79"/>
              </a:rPr>
              <a:t>завдання</a:t>
            </a:r>
            <a:r>
              <a:rPr lang="ru-RU" sz="1600" dirty="0" smtClean="0">
                <a:latin typeface="Amatic SC" charset="-79"/>
                <a:cs typeface="Amatic SC" charset="-79"/>
              </a:rPr>
              <a:t> з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логічним</a:t>
            </a:r>
            <a:r>
              <a:rPr lang="ru-RU" sz="1600"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навантаженням</a:t>
            </a:r>
            <a:r>
              <a:rPr lang="ru-RU" sz="1600" dirty="0" smtClean="0">
                <a:latin typeface="Amatic SC" charset="-79"/>
                <a:cs typeface="Amatic SC" charset="-79"/>
              </a:rPr>
              <a:t>.</a:t>
            </a:r>
            <a:br>
              <a:rPr lang="ru-RU" sz="1600" dirty="0" smtClean="0">
                <a:latin typeface="Amatic SC" charset="-79"/>
                <a:cs typeface="Amatic SC" charset="-79"/>
              </a:rPr>
            </a:br>
            <a:r>
              <a:rPr lang="ru-RU" sz="1600" dirty="0" smtClean="0">
                <a:latin typeface="Amatic SC" charset="-79"/>
                <a:cs typeface="Amatic SC" charset="-79"/>
              </a:rPr>
              <a:t/>
            </a:r>
            <a:br>
              <a:rPr lang="ru-RU" sz="1600" dirty="0" smtClean="0">
                <a:latin typeface="Amatic SC" charset="-79"/>
                <a:cs typeface="Amatic SC" charset="-79"/>
              </a:rPr>
            </a:br>
            <a:r>
              <a:rPr lang="ru-RU" sz="1600" dirty="0" smtClean="0">
                <a:latin typeface="Amatic SC" charset="-79"/>
                <a:cs typeface="Amatic SC" charset="-79"/>
              </a:rPr>
              <a:t>Для </a:t>
            </a:r>
            <a:r>
              <a:rPr lang="ru-RU" sz="1600" dirty="0" err="1" smtClean="0">
                <a:latin typeface="Amatic SC" charset="-79"/>
                <a:cs typeface="Amatic SC" charset="-79"/>
              </a:rPr>
              <a:t>найбільшої</a:t>
            </a:r>
            <a:r>
              <a:rPr lang="ru-RU" sz="1600" dirty="0" smtClean="0">
                <a:latin typeface="Amatic SC" charset="-79"/>
                <a:cs typeface="Amatic SC" charset="-79"/>
              </a:rPr>
              <a:t> </a:t>
            </a:r>
            <a:r>
              <a:rPr lang="ru-RU" sz="1600" dirty="0" err="1" smtClean="0">
                <a:latin typeface="Amatic SC" charset="-79"/>
                <a:cs typeface="Amatic SC" charset="-79"/>
              </a:rPr>
              <a:t>користі</a:t>
            </a:r>
            <a:r>
              <a:rPr lang="ru-RU" sz="1600" dirty="0" smtClean="0">
                <a:latin typeface="Amatic SC" charset="-79"/>
                <a:cs typeface="Amatic SC" charset="-79"/>
              </a:rPr>
              <a:t> </a:t>
            </a:r>
            <a:r>
              <a:rPr lang="ru-RU" sz="1600" dirty="0" err="1" smtClean="0">
                <a:latin typeface="Amatic SC" charset="-79"/>
                <a:cs typeface="Amatic SC" charset="-79"/>
              </a:rPr>
              <a:t>від</a:t>
            </a:r>
            <a:r>
              <a:rPr lang="ru-RU" sz="1600" dirty="0" smtClean="0">
                <a:latin typeface="Amatic SC" charset="-79"/>
                <a:cs typeface="Amatic SC" charset="-79"/>
              </a:rPr>
              <a:t> уроку </a:t>
            </a:r>
            <a:r>
              <a:rPr lang="ru-RU" sz="1600" dirty="0" err="1" smtClean="0">
                <a:latin typeface="Amatic SC" charset="-79"/>
                <a:cs typeface="Amatic SC" charset="-79"/>
              </a:rPr>
              <a:t>потрібно</a:t>
            </a:r>
            <a:r>
              <a:rPr lang="ru-RU" sz="1600" dirty="0" smtClean="0">
                <a:latin typeface="Amatic SC" charset="-79"/>
                <a:cs typeface="Amatic SC" charset="-79"/>
              </a:rPr>
              <a:t>, </a:t>
            </a:r>
            <a:r>
              <a:rPr lang="ru-RU" sz="1600" dirty="0" err="1" smtClean="0">
                <a:latin typeface="Amatic SC" charset="-79"/>
                <a:cs typeface="Amatic SC" charset="-79"/>
              </a:rPr>
              <a:t>щоб</a:t>
            </a:r>
            <a:r>
              <a:rPr lang="ru-RU" sz="1600" dirty="0" smtClean="0">
                <a:latin typeface="Amatic SC" charset="-79"/>
                <a:cs typeface="Amatic SC" charset="-79"/>
              </a:rPr>
              <a:t> </a:t>
            </a:r>
            <a:r>
              <a:rPr lang="ru-RU" sz="1600" dirty="0" err="1" smtClean="0">
                <a:latin typeface="Amatic SC" charset="-79"/>
                <a:cs typeface="Amatic SC" charset="-79"/>
              </a:rPr>
              <a:t>кожен</a:t>
            </a:r>
            <a:r>
              <a:rPr lang="ru-RU" sz="1600" dirty="0" smtClean="0">
                <a:latin typeface="Amatic SC" charset="-79"/>
                <a:cs typeface="Amatic SC" charset="-79"/>
              </a:rPr>
              <a:t> </a:t>
            </a:r>
            <a:r>
              <a:rPr lang="ru-RU" sz="1600" dirty="0" err="1" smtClean="0">
                <a:latin typeface="Amatic SC" charset="-79"/>
                <a:cs typeface="Amatic SC" charset="-79"/>
              </a:rPr>
              <a:t>учень</a:t>
            </a:r>
            <a:r>
              <a:rPr lang="ru-RU" sz="1600" dirty="0" smtClean="0">
                <a:latin typeface="Amatic SC" charset="-79"/>
                <a:cs typeface="Amatic SC" charset="-79"/>
              </a:rPr>
              <a:t>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усвідомлював</a:t>
            </a:r>
            <a:r>
              <a:rPr lang="ru-RU" sz="1600" dirty="0" smtClean="0">
                <a:latin typeface="Amatic SC" charset="-79"/>
                <a:cs typeface="Amatic SC" charset="-79"/>
              </a:rPr>
              <a:t>, про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що</a:t>
            </a:r>
            <a:r>
              <a:rPr lang="ru-RU" sz="1600"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dirty="0" err="1" smtClean="0">
                <a:latin typeface="Amatic SC" charset="-79"/>
                <a:cs typeface="Amatic SC" charset="-79"/>
              </a:rPr>
              <a:t>нове</a:t>
            </a:r>
            <a:r>
              <a:rPr lang="ru-RU" sz="1600" dirty="0" smtClean="0">
                <a:latin typeface="Amatic SC" charset="-79"/>
                <a:cs typeface="Amatic SC" charset="-79"/>
              </a:rPr>
              <a:t> й </a:t>
            </a:r>
            <a:r>
              <a:rPr lang="ru-RU" sz="1600" dirty="0" err="1" smtClean="0">
                <a:latin typeface="Amatic SC" charset="-79"/>
                <a:cs typeface="Amatic SC" charset="-79"/>
              </a:rPr>
              <a:t>важливе</a:t>
            </a:r>
            <a:r>
              <a:rPr lang="ru-RU" sz="1600" dirty="0" smtClean="0">
                <a:latin typeface="Amatic SC" charset="-79"/>
                <a:cs typeface="Amatic SC" charset="-79"/>
              </a:rPr>
              <a:t> для себе </a:t>
            </a:r>
            <a:r>
              <a:rPr lang="ru-RU" sz="1600" dirty="0" err="1" smtClean="0">
                <a:latin typeface="Amatic SC" charset="-79"/>
                <a:cs typeface="Amatic SC" charset="-79"/>
              </a:rPr>
              <a:t>він</a:t>
            </a:r>
            <a:r>
              <a:rPr lang="ru-RU" sz="1600" dirty="0" smtClean="0">
                <a:latin typeface="Amatic SC" charset="-79"/>
                <a:cs typeface="Amatic SC" charset="-79"/>
              </a:rPr>
              <a:t> </a:t>
            </a:r>
            <a:r>
              <a:rPr lang="ru-RU" sz="1600" b="1" dirty="0" err="1"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дізнався</a:t>
            </a:r>
            <a:r>
              <a:rPr lang="ru-RU" sz="1600" dirty="0" smtClean="0">
                <a:latin typeface="Amatic SC" charset="-79"/>
                <a:cs typeface="Amatic SC" charset="-79"/>
              </a:rPr>
              <a:t>, </a:t>
            </a:r>
            <a:r>
              <a:rPr lang="ru-RU" sz="1600" dirty="0" err="1" smtClean="0">
                <a:latin typeface="Amatic SC" charset="-79"/>
                <a:cs typeface="Amatic SC" charset="-79"/>
              </a:rPr>
              <a:t>що</a:t>
            </a:r>
            <a:r>
              <a:rPr lang="ru-RU" sz="1600" dirty="0" smtClean="0">
                <a:solidFill>
                  <a:schemeClr val="accent2">
                    <a:lumMod val="50000"/>
                  </a:schemeClr>
                </a:solidFill>
                <a:effectLst>
                  <a:outerShdw blurRad="38100" dist="38100" dir="2700000" algn="tl">
                    <a:srgbClr val="000000">
                      <a:alpha val="43137"/>
                    </a:srgbClr>
                  </a:outerShdw>
                </a:effectLst>
                <a:latin typeface="Amatic SC" charset="-79"/>
                <a:cs typeface="Amatic SC" charset="-79"/>
              </a:rPr>
              <a:t> </a:t>
            </a:r>
            <a:r>
              <a:rPr lang="ru-RU" sz="1600" dirty="0" err="1" smtClean="0">
                <a:latin typeface="Amatic SC" charset="-79"/>
                <a:cs typeface="Amatic SC" charset="-79"/>
              </a:rPr>
              <a:t>йому</a:t>
            </a:r>
            <a:r>
              <a:rPr lang="ru-RU" sz="1600" dirty="0" smtClean="0">
                <a:latin typeface="Amatic SC" charset="-79"/>
                <a:cs typeface="Amatic SC" charset="-79"/>
              </a:rPr>
              <a:t> добре </a:t>
            </a:r>
            <a:r>
              <a:rPr lang="ru-RU" sz="1600" dirty="0" err="1" smtClean="0">
                <a:latin typeface="Amatic SC" charset="-79"/>
                <a:cs typeface="Amatic SC" charset="-79"/>
              </a:rPr>
              <a:t>вдається</a:t>
            </a:r>
            <a:r>
              <a:rPr lang="ru-RU" sz="1600" dirty="0" smtClean="0">
                <a:latin typeface="Amatic SC" charset="-79"/>
                <a:cs typeface="Amatic SC" charset="-79"/>
              </a:rPr>
              <a:t>, над </a:t>
            </a:r>
            <a:r>
              <a:rPr lang="ru-RU" sz="1600" dirty="0" err="1" smtClean="0">
                <a:latin typeface="Amatic SC" charset="-79"/>
                <a:cs typeface="Amatic SC" charset="-79"/>
              </a:rPr>
              <a:t>чим</a:t>
            </a:r>
            <a:r>
              <a:rPr lang="ru-RU" sz="1600" dirty="0" smtClean="0">
                <a:latin typeface="Amatic SC" charset="-79"/>
                <a:cs typeface="Amatic SC" charset="-79"/>
              </a:rPr>
              <a:t> </a:t>
            </a:r>
            <a:r>
              <a:rPr lang="ru-RU" sz="1600" dirty="0" err="1" smtClean="0">
                <a:latin typeface="Amatic SC" charset="-79"/>
                <a:cs typeface="Amatic SC" charset="-79"/>
              </a:rPr>
              <a:t>ще</a:t>
            </a:r>
            <a:r>
              <a:rPr lang="ru-RU" sz="1600" dirty="0" smtClean="0">
                <a:latin typeface="Amatic SC" charset="-79"/>
                <a:cs typeface="Amatic SC" charset="-79"/>
              </a:rPr>
              <a:t> </a:t>
            </a:r>
            <a:r>
              <a:rPr lang="ru-RU" sz="1600" dirty="0" err="1" smtClean="0">
                <a:latin typeface="Amatic SC" charset="-79"/>
                <a:cs typeface="Amatic SC" charset="-79"/>
              </a:rPr>
              <a:t>слід</a:t>
            </a:r>
            <a:r>
              <a:rPr lang="ru-RU" sz="1600" dirty="0" smtClean="0">
                <a:latin typeface="Amatic SC" charset="-79"/>
                <a:cs typeface="Amatic SC" charset="-79"/>
              </a:rPr>
              <a:t> </a:t>
            </a:r>
            <a:r>
              <a:rPr lang="ru-RU" sz="1600" dirty="0" err="1" smtClean="0">
                <a:latin typeface="Amatic SC" charset="-79"/>
                <a:cs typeface="Amatic SC" charset="-79"/>
              </a:rPr>
              <a:t>попрацювати</a:t>
            </a:r>
            <a:r>
              <a:rPr lang="ru-RU" sz="1600" dirty="0" smtClean="0">
                <a:latin typeface="Amatic SC" charset="-79"/>
                <a:cs typeface="Amatic SC" charset="-79"/>
              </a:rPr>
              <a:t>, </a:t>
            </a:r>
            <a:r>
              <a:rPr lang="ru-RU" sz="1600" dirty="0" err="1" smtClean="0">
                <a:latin typeface="Amatic SC" charset="-79"/>
                <a:cs typeface="Amatic SC" charset="-79"/>
              </a:rPr>
              <a:t>що</a:t>
            </a:r>
            <a:r>
              <a:rPr lang="ru-RU" sz="1600" dirty="0" smtClean="0">
                <a:latin typeface="Amatic SC" charset="-79"/>
                <a:cs typeface="Amatic SC" charset="-79"/>
              </a:rPr>
              <a:t> </a:t>
            </a:r>
            <a:r>
              <a:rPr lang="ru-RU" sz="1600" dirty="0" err="1" smtClean="0">
                <a:latin typeface="Amatic SC" charset="-79"/>
                <a:cs typeface="Amatic SC" charset="-79"/>
              </a:rPr>
              <a:t>він</a:t>
            </a:r>
            <a:r>
              <a:rPr lang="ru-RU" sz="1600" dirty="0" smtClean="0">
                <a:latin typeface="Amatic SC" charset="-79"/>
                <a:cs typeface="Amatic SC" charset="-79"/>
              </a:rPr>
              <a:t> </a:t>
            </a:r>
            <a:r>
              <a:rPr lang="ru-RU" sz="1600" dirty="0" err="1" smtClean="0">
                <a:latin typeface="Amatic SC" charset="-79"/>
                <a:cs typeface="Amatic SC" charset="-79"/>
              </a:rPr>
              <a:t>має</a:t>
            </a:r>
            <a:r>
              <a:rPr lang="ru-RU" sz="1600" dirty="0" smtClean="0">
                <a:latin typeface="Amatic SC" charset="-79"/>
                <a:cs typeface="Amatic SC" charset="-79"/>
              </a:rPr>
              <a:t> </a:t>
            </a:r>
            <a:r>
              <a:rPr lang="ru-RU" sz="1600" dirty="0" err="1" smtClean="0">
                <a:latin typeface="Amatic SC" charset="-79"/>
                <a:cs typeface="Amatic SC" charset="-79"/>
              </a:rPr>
              <a:t>зробити</a:t>
            </a:r>
            <a:r>
              <a:rPr lang="ru-RU" sz="1600" dirty="0" smtClean="0">
                <a:latin typeface="Amatic SC" charset="-79"/>
                <a:cs typeface="Amatic SC" charset="-79"/>
              </a:rPr>
              <a:t> для </a:t>
            </a:r>
            <a:r>
              <a:rPr lang="ru-RU" sz="1600" dirty="0" err="1" smtClean="0">
                <a:latin typeface="Amatic SC" charset="-79"/>
                <a:cs typeface="Amatic SC" charset="-79"/>
              </a:rPr>
              <a:t>покращення</a:t>
            </a:r>
            <a:r>
              <a:rPr lang="ru-RU" sz="1600" dirty="0" smtClean="0">
                <a:latin typeface="Amatic SC" charset="-79"/>
                <a:cs typeface="Amatic SC" charset="-79"/>
              </a:rPr>
              <a:t> </a:t>
            </a:r>
            <a:r>
              <a:rPr lang="ru-RU" sz="1600" dirty="0" err="1" smtClean="0">
                <a:latin typeface="Amatic SC" charset="-79"/>
                <a:cs typeface="Amatic SC" charset="-79"/>
              </a:rPr>
              <a:t>результатів</a:t>
            </a:r>
            <a:r>
              <a:rPr lang="ru-RU" sz="1600" dirty="0" smtClean="0">
                <a:latin typeface="Amatic SC" charset="-79"/>
                <a:cs typeface="Amatic SC" charset="-79"/>
              </a:rPr>
              <a:t> </a:t>
            </a:r>
            <a:r>
              <a:rPr lang="ru-RU" sz="1600" dirty="0" err="1" smtClean="0">
                <a:latin typeface="Amatic SC" charset="-79"/>
                <a:cs typeface="Amatic SC" charset="-79"/>
              </a:rPr>
              <a:t>своєї</a:t>
            </a:r>
            <a:r>
              <a:rPr lang="ru-RU" sz="1600" dirty="0" smtClean="0">
                <a:latin typeface="Amatic SC" charset="-79"/>
                <a:cs typeface="Amatic SC" charset="-79"/>
              </a:rPr>
              <a:t> </a:t>
            </a:r>
            <a:r>
              <a:rPr lang="ru-RU" sz="1600" dirty="0" err="1" smtClean="0">
                <a:latin typeface="Amatic SC" charset="-79"/>
                <a:cs typeface="Amatic SC" charset="-79"/>
              </a:rPr>
              <a:t>роботи</a:t>
            </a:r>
            <a:r>
              <a:rPr lang="ru-RU" sz="1600" dirty="0" smtClean="0">
                <a:latin typeface="Amatic SC" charset="-79"/>
                <a:cs typeface="Amatic SC" charset="-79"/>
              </a:rPr>
              <a:t>, </a:t>
            </a:r>
            <a:r>
              <a:rPr lang="ru-RU" sz="1600" dirty="0" err="1" smtClean="0">
                <a:latin typeface="Amatic SC" charset="-79"/>
                <a:cs typeface="Amatic SC" charset="-79"/>
              </a:rPr>
              <a:t>якої</a:t>
            </a:r>
            <a:r>
              <a:rPr lang="ru-RU" sz="1600" dirty="0" smtClean="0">
                <a:latin typeface="Amatic SC" charset="-79"/>
                <a:cs typeface="Amatic SC" charset="-79"/>
              </a:rPr>
              <a:t> </a:t>
            </a:r>
            <a:r>
              <a:rPr lang="ru-RU" sz="1600" dirty="0" err="1" smtClean="0">
                <a:latin typeface="Amatic SC" charset="-79"/>
                <a:cs typeface="Amatic SC" charset="-79"/>
              </a:rPr>
              <a:t>допомоги</a:t>
            </a:r>
            <a:r>
              <a:rPr lang="ru-RU" sz="1600" dirty="0" smtClean="0">
                <a:latin typeface="Amatic SC" charset="-79"/>
                <a:cs typeface="Amatic SC" charset="-79"/>
              </a:rPr>
              <a:t> </a:t>
            </a:r>
            <a:r>
              <a:rPr lang="ru-RU" sz="1600" dirty="0" err="1" smtClean="0">
                <a:latin typeface="Amatic SC" charset="-79"/>
                <a:cs typeface="Amatic SC" charset="-79"/>
              </a:rPr>
              <a:t>потребує</a:t>
            </a:r>
            <a:r>
              <a:rPr lang="ru-RU" sz="1600" dirty="0" smtClean="0">
                <a:latin typeface="Amatic SC" charset="-79"/>
                <a:cs typeface="Amatic SC" charset="-79"/>
              </a:rPr>
              <a:t>.</a:t>
            </a:r>
            <a:br>
              <a:rPr lang="ru-RU" sz="1600" dirty="0" smtClean="0">
                <a:latin typeface="Amatic SC" charset="-79"/>
                <a:cs typeface="Amatic SC" charset="-79"/>
              </a:rPr>
            </a:br>
            <a:r>
              <a:rPr lang="ru-RU" sz="1600" dirty="0">
                <a:latin typeface="Amatic SC" charset="-79"/>
                <a:cs typeface="Amatic SC" charset="-79"/>
              </a:rPr>
              <a:t/>
            </a:r>
            <a:br>
              <a:rPr lang="ru-RU" sz="1600" dirty="0">
                <a:latin typeface="Amatic SC" charset="-79"/>
                <a:cs typeface="Amatic SC" charset="-79"/>
              </a:rPr>
            </a:br>
            <a:r>
              <a:rPr lang="ru-RU" sz="1600" dirty="0" err="1">
                <a:latin typeface="Amatic SC" charset="-79"/>
                <a:cs typeface="Amatic SC" charset="-79"/>
              </a:rPr>
              <a:t>Засобом</a:t>
            </a:r>
            <a:r>
              <a:rPr lang="ru-RU" sz="1600" dirty="0">
                <a:latin typeface="Amatic SC" charset="-79"/>
                <a:cs typeface="Amatic SC" charset="-79"/>
              </a:rPr>
              <a:t> </a:t>
            </a:r>
            <a:r>
              <a:rPr lang="ru-RU" sz="1600" dirty="0" err="1">
                <a:latin typeface="Amatic SC" charset="-79"/>
                <a:cs typeface="Amatic SC" charset="-79"/>
              </a:rPr>
              <a:t>навчання</a:t>
            </a:r>
            <a:r>
              <a:rPr lang="ru-RU" sz="1600" dirty="0">
                <a:latin typeface="Amatic SC" charset="-79"/>
                <a:cs typeface="Amatic SC" charset="-79"/>
              </a:rPr>
              <a:t> на </a:t>
            </a:r>
            <a:r>
              <a:rPr lang="ru-RU" sz="1600" dirty="0" err="1">
                <a:latin typeface="Amatic SC" charset="-79"/>
                <a:cs typeface="Amatic SC" charset="-79"/>
              </a:rPr>
              <a:t>цьому</a:t>
            </a:r>
            <a:r>
              <a:rPr lang="ru-RU" sz="1600" dirty="0">
                <a:latin typeface="Amatic SC" charset="-79"/>
                <a:cs typeface="Amatic SC" charset="-79"/>
              </a:rPr>
              <a:t> </a:t>
            </a:r>
            <a:r>
              <a:rPr lang="ru-RU" sz="1600" dirty="0" err="1">
                <a:latin typeface="Amatic SC" charset="-79"/>
                <a:cs typeface="Amatic SC" charset="-79"/>
              </a:rPr>
              <a:t>етапі</a:t>
            </a:r>
            <a:r>
              <a:rPr lang="ru-RU" sz="1600" dirty="0">
                <a:latin typeface="Amatic SC" charset="-79"/>
                <a:cs typeface="Amatic SC" charset="-79"/>
              </a:rPr>
              <a:t> </a:t>
            </a:r>
            <a:r>
              <a:rPr lang="ru-RU" sz="1600" dirty="0" err="1">
                <a:latin typeface="Amatic SC" charset="-79"/>
                <a:cs typeface="Amatic SC" charset="-79"/>
              </a:rPr>
              <a:t>стає</a:t>
            </a:r>
            <a:r>
              <a:rPr lang="ru-RU" sz="1600" dirty="0">
                <a:latin typeface="Amatic SC" charset="-79"/>
                <a:cs typeface="Amatic SC" charset="-79"/>
              </a:rPr>
              <a:t> система </a:t>
            </a:r>
            <a:r>
              <a:rPr lang="ru-RU" sz="1600" dirty="0" err="1">
                <a:latin typeface="Amatic SC" charset="-79"/>
                <a:cs typeface="Amatic SC" charset="-79"/>
              </a:rPr>
              <a:t>навчальних</a:t>
            </a:r>
            <a:r>
              <a:rPr lang="ru-RU" sz="1600" dirty="0">
                <a:latin typeface="Amatic SC" charset="-79"/>
                <a:cs typeface="Amatic SC" charset="-79"/>
              </a:rPr>
              <a:t> </a:t>
            </a:r>
            <a:r>
              <a:rPr lang="ru-RU" sz="1600" dirty="0" err="1">
                <a:latin typeface="Amatic SC" charset="-79"/>
                <a:cs typeface="Amatic SC" charset="-79"/>
              </a:rPr>
              <a:t>завдань</a:t>
            </a:r>
            <a:r>
              <a:rPr lang="ru-RU" sz="1600" dirty="0">
                <a:latin typeface="Amatic SC" charset="-79"/>
                <a:cs typeface="Amatic SC" charset="-79"/>
              </a:rPr>
              <a:t>, </a:t>
            </a:r>
            <a:r>
              <a:rPr lang="ru-RU" sz="1600" dirty="0" err="1">
                <a:latin typeface="Amatic SC" charset="-79"/>
                <a:cs typeface="Amatic SC" charset="-79"/>
              </a:rPr>
              <a:t>схеми</a:t>
            </a:r>
            <a:r>
              <a:rPr lang="ru-RU" sz="1600" dirty="0">
                <a:latin typeface="Amatic SC" charset="-79"/>
                <a:cs typeface="Amatic SC" charset="-79"/>
              </a:rPr>
              <a:t>, </a:t>
            </a:r>
            <a:r>
              <a:rPr lang="ru-RU" sz="1600" dirty="0" err="1">
                <a:latin typeface="Amatic SC" charset="-79"/>
                <a:cs typeface="Amatic SC" charset="-79"/>
              </a:rPr>
              <a:t>пам’ятки</a:t>
            </a:r>
            <a:r>
              <a:rPr lang="ru-RU" sz="1600" dirty="0">
                <a:latin typeface="Amatic SC" charset="-79"/>
                <a:cs typeface="Amatic SC" charset="-79"/>
              </a:rPr>
              <a:t>, </a:t>
            </a:r>
            <a:r>
              <a:rPr lang="ru-RU" sz="1600" dirty="0" err="1">
                <a:latin typeface="Amatic SC" charset="-79"/>
                <a:cs typeface="Amatic SC" charset="-79"/>
              </a:rPr>
              <a:t>картки</a:t>
            </a:r>
            <a:r>
              <a:rPr lang="ru-RU" sz="1600" dirty="0">
                <a:latin typeface="Amatic SC" charset="-79"/>
                <a:cs typeface="Amatic SC" charset="-79"/>
              </a:rPr>
              <a:t> з </a:t>
            </a:r>
            <a:r>
              <a:rPr lang="ru-RU" sz="1600" dirty="0" err="1">
                <a:latin typeface="Amatic SC" charset="-79"/>
                <a:cs typeface="Amatic SC" charset="-79"/>
              </a:rPr>
              <a:t>друкованою</a:t>
            </a:r>
            <a:r>
              <a:rPr lang="ru-RU" sz="1600" dirty="0">
                <a:latin typeface="Amatic SC" charset="-79"/>
                <a:cs typeface="Amatic SC" charset="-79"/>
              </a:rPr>
              <a:t> основою </a:t>
            </a:r>
            <a:r>
              <a:rPr lang="ru-RU" sz="1600" dirty="0" err="1">
                <a:latin typeface="Amatic SC" charset="-79"/>
                <a:cs typeface="Amatic SC" charset="-79"/>
              </a:rPr>
              <a:t>тощо</a:t>
            </a:r>
            <a:r>
              <a:rPr lang="ru-RU" sz="1600" dirty="0">
                <a:latin typeface="Amatic SC" charset="-79"/>
                <a:cs typeface="Amatic SC" charset="-79"/>
              </a:rPr>
              <a:t>.</a:t>
            </a:r>
            <a:br>
              <a:rPr lang="ru-RU" sz="1600" dirty="0">
                <a:latin typeface="Amatic SC" charset="-79"/>
                <a:cs typeface="Amatic SC" charset="-79"/>
              </a:rPr>
            </a:br>
            <a:endParaRPr sz="1600" b="1" dirty="0">
              <a:solidFill>
                <a:schemeClr val="accent4"/>
              </a:solidFill>
            </a:endParaRPr>
          </a:p>
        </p:txBody>
      </p:sp>
      <p:grpSp>
        <p:nvGrpSpPr>
          <p:cNvPr id="5405" name="Google Shape;5405;p67"/>
          <p:cNvGrpSpPr/>
          <p:nvPr/>
        </p:nvGrpSpPr>
        <p:grpSpPr>
          <a:xfrm>
            <a:off x="7894112" y="334987"/>
            <a:ext cx="1134950" cy="991675"/>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465</Words>
  <Application>Microsoft Office PowerPoint</Application>
  <PresentationFormat>Экран (16:9)</PresentationFormat>
  <Paragraphs>38</Paragraphs>
  <Slides>15</Slides>
  <Notes>15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Didact Gothic</vt:lpstr>
      <vt:lpstr>Bahiana</vt:lpstr>
      <vt:lpstr>Bebas Neue</vt:lpstr>
      <vt:lpstr>Arial</vt:lpstr>
      <vt:lpstr>Amatic SC</vt:lpstr>
      <vt:lpstr>Math Mystery Escape Room by Slidesgo</vt:lpstr>
      <vt:lpstr>Структура уроку математики</vt:lpstr>
      <vt:lpstr>Мотивація навчально-пізнавальної діяльності учнів </vt:lpstr>
      <vt:lpstr> Мотивація навчально-пізнавальної діяльності учнів </vt:lpstr>
      <vt:lpstr>Презентация PowerPoint</vt:lpstr>
      <vt:lpstr>   Актуалізація опорних знань і способів дії </vt:lpstr>
      <vt:lpstr> На цьому етапі важливо не лише «занурити» дитину в предмет вивчення, тобто «у світ чисел і математичних понять», а взагалі зосередити її увагу, зокрема шляхом виконання зорових або геометричних диктантів. Ці завдання також актуалізують уявлення геометричного характеру, які в початковому курсі математики не розглядаються окремим блоком, отже, бажано їх повсякчас включати в канву уроків.   Після налаштування вчителем учнів на роботу потрібно підготувати підґрунтя для виконання нової дії: повторити ті знання та способи дії, які лежать в основі виконання нової дії або мають із нею щось спільне. Звичайно, виконання будь-якої нової математичної дії неможливе без виконання обчислень, тому на етапі актуалізації доцільно організувати усну лічбу. Вона може бути проведена у формі гри з використанням засобів наочності. Наприклад: «Виконайте завдання замість казкового героя: кожне число першого рядка зменште на 2; другого рядка — зменште на 1. Складіть подібні завдання для однокласників».</vt:lpstr>
      <vt:lpstr>формування нових знань і способів дії </vt:lpstr>
      <vt:lpstr>Етап формування нових знань і способів дії передбачає виконання підготовчих завдань, які або мають схожість із новим матеріалом, або є складовими для виконання нової дії.   Далі учням пропонується нове завдання, до якого не можна застосувати відомий спосіб дії, таким чином створюється проблемна ситуація невідповідності наявних знань новим умовам. Розв’язування цієї ситуації здійснюється під керівництвом учителя.  Після цього розкривається зміст прийому. Учні коментують розв’язання, подане в готовому вигляді, разом з учителем опрацьовують (або складають) пам’ятку, алгоритм або схему. Після цього здійснюється первинне закріплення способу дії.</vt:lpstr>
      <vt:lpstr>                 За вдалої побудови системи навчальних завдань учні непомітно для себе виконують нову дію, і якщо у них виникає запитання «А коли ж буде новий матеріал?», можна вважати, що вчитель усунув «перешкоди» між попереднім матеріалом і новим, запобіг стресовим ситуаціям при зустрічі учнів із невідомим.  На цьому ж етапі уроку, виходячи із пізнавальних потреб учнів класу, з метою розвитку в них логічного мислення та інтересу до математики доцільно пропонувати завдання з логічним навантаженням.  Для найбільшої користі від уроку потрібно, щоб кожен учень усвідомлював, про що нове й важливе для себе він дізнався, що йому добре вдається, над чим ще слід попрацювати, що він має зробити для покращення результатів своєї роботи, якої допомоги потребує.  Засобом навчання на цьому етапі стає система навчальних завдань, схеми, пам’ятки, картки з друкованою основою тощо. </vt:lpstr>
      <vt:lpstr> закріплення, формування вмінь і навичок </vt:lpstr>
      <vt:lpstr>Мета наступного етапу полягає у формуванні вмінь і навичок щодо певної дії; в організації неперервного повторення вивченого раніше або його узагальненні та систематизації. Тут застосовуються різні форми роботи: колективна, групова, індивідуальна, самостійна. Засобами навчання разом із традиційними завданнями можуть бути програмові засоби: тренувальні програми (тренажери лічби), фрагменти навчальних мультфільмів тощо. При використанніі цих ресурсів, нам у нагоді можуть стати OR-коди. Також можна використовувати онлайн завдання та ігри, які так подобаються дітям.  Ефективними є компетентнісно орієнтовані завдання, які уводять учнів у змінені навчальні умови.    </vt:lpstr>
      <vt:lpstr>На цьому ж етапі уроку, виходячи із пізнавальних потреб учнів класу, з метою розвитку в них логічного мислення та інтересу до математики доцільно пропонувати завдання з логічним навантаженням. Для найбільшої користі від уроку потрібно, щоб кожен учень усвідомлював, про що нове й важливе для себе віндізнався, що йому добре вдається, над чим ще слід попрацювати, що він має зробити для покращення результатів своєї роботи, якої допомоги потребує. </vt:lpstr>
      <vt:lpstr> рефлексія навчально-пізнавальної діяльності  </vt:lpstr>
      <vt:lpstr>Презентация PowerPoint</vt:lpstr>
      <vt:lpstr>Отже, правильна структура уроку і якісна підготовка вчителя – це запорука ефективного засвоєння знань, формування умінь і навичок учнів початкової школи.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Структура уроку математики</dc:title>
  <dc:creator>клуб</dc:creator>
  <cp:lastModifiedBy>User</cp:lastModifiedBy>
  <cp:revision>14</cp:revision>
  <dcterms:modified xsi:type="dcterms:W3CDTF">2021-10-28T11:37:06Z</dcterms:modified>
</cp:coreProperties>
</file>